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330" r:id="rId3"/>
    <p:sldId id="256" r:id="rId4"/>
    <p:sldId id="257" r:id="rId6"/>
    <p:sldId id="305" r:id="rId7"/>
    <p:sldId id="306" r:id="rId8"/>
    <p:sldId id="307" r:id="rId9"/>
    <p:sldId id="258" r:id="rId10"/>
    <p:sldId id="260" r:id="rId11"/>
    <p:sldId id="322" r:id="rId12"/>
    <p:sldId id="263" r:id="rId13"/>
    <p:sldId id="357" r:id="rId14"/>
    <p:sldId id="281" r:id="rId15"/>
    <p:sldId id="310" r:id="rId16"/>
    <p:sldId id="311" r:id="rId17"/>
    <p:sldId id="312" r:id="rId18"/>
    <p:sldId id="313" r:id="rId19"/>
    <p:sldId id="314" r:id="rId20"/>
    <p:sldId id="316" r:id="rId21"/>
    <p:sldId id="317" r:id="rId22"/>
    <p:sldId id="318" r:id="rId23"/>
    <p:sldId id="319" r:id="rId24"/>
    <p:sldId id="320" r:id="rId25"/>
    <p:sldId id="321" r:id="rId26"/>
    <p:sldId id="356" r:id="rId27"/>
    <p:sldId id="282" r:id="rId28"/>
    <p:sldId id="331" r:id="rId29"/>
    <p:sldId id="324" r:id="rId30"/>
  </p:sldIdLst>
  <p:sldSz cx="9144000" cy="5143500"/>
  <p:notesSz cx="6858000" cy="9144000"/>
  <p:embeddedFontLst>
    <p:embeddedFont>
      <p:font typeface="Pathway Gothic One"/>
      <p:regular r:id="rId34"/>
    </p:embeddedFont>
    <p:embeddedFont>
      <p:font typeface="Cairo"/>
      <p:regular r:id="rId35"/>
    </p:embeddedFont>
    <p:embeddedFont>
      <p:font typeface="Cairo Light"/>
      <p:regular r:id="rId36"/>
    </p:embeddedFont>
    <p:embeddedFont>
      <p:font typeface="Microsoft JhengHei UI" panose="020B0604030504040204" charset="-120"/>
      <p:regular r:id="rId37"/>
    </p:embeddedFont>
    <p:embeddedFont>
      <p:font typeface="Bahnschrift SemiBold" panose="020B0502040204020203" charset="0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aa1132f8a2_0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aa1132f8a2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aa1132f8a2_0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aa1132f8a2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aa1132f8a2_0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aa1132f8a2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aa1132f8a2_0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aa1132f8a2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aa1132f8a2_0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aa1132f8a2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aa1132f8a2_0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aa1132f8a2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aa1132f8a2_0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aa1132f8a2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aa1132f8a2_0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aa1132f8a2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aa1132f8a2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aa1132f8a2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b1c269b969_0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b1c269b969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b1c269b969_0_9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b1c269b969_0_9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b1c269b969_0_44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b1c269b969_0_4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b26aa399d9_0_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b26aa399d9_0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aa1132f8a2_0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aa1132f8a2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aa1132f8a2_0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aa1132f8a2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aa1132f8a2_0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aa1132f8a2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aa1132f8a2_0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aa1132f8a2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15.png"/><Relationship Id="rId4" Type="http://schemas.openxmlformats.org/officeDocument/2006/relationships/image" Target="../media/image10.pn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7" Type="http://schemas.openxmlformats.org/officeDocument/2006/relationships/hyperlink" Target="http://bit.ly/2TyoMsr" TargetMode="Externa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42087" y="-745875"/>
            <a:ext cx="2611923" cy="2571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342405" y="540014"/>
            <a:ext cx="377602" cy="902290"/>
            <a:chOff x="720000" y="540000"/>
            <a:chExt cx="234900" cy="561300"/>
          </a:xfrm>
        </p:grpSpPr>
        <p:sp>
          <p:nvSpPr>
            <p:cNvPr id="12" name="Google Shape;12;p2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8424005" y="2824527"/>
            <a:ext cx="235623" cy="1441521"/>
            <a:chOff x="8478680" y="2824527"/>
            <a:chExt cx="235623" cy="1441521"/>
          </a:xfrm>
        </p:grpSpPr>
        <p:sp>
          <p:nvSpPr>
            <p:cNvPr id="34" name="Google Shape;34;p2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8" name="Google Shape;48;p2"/>
          <p:cNvSpPr txBox="1"/>
          <p:nvPr>
            <p:ph type="ctrTitle"/>
          </p:nvPr>
        </p:nvSpPr>
        <p:spPr>
          <a:xfrm>
            <a:off x="2310750" y="781300"/>
            <a:ext cx="4522500" cy="26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" name="Google Shape;49;p2"/>
          <p:cNvSpPr txBox="1"/>
          <p:nvPr>
            <p:ph type="subTitle" idx="1"/>
          </p:nvPr>
        </p:nvSpPr>
        <p:spPr>
          <a:xfrm>
            <a:off x="2310750" y="3245775"/>
            <a:ext cx="4522500" cy="72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1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194631" y="-218487"/>
            <a:ext cx="1540676" cy="1516973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1"/>
          <p:cNvSpPr txBox="1"/>
          <p:nvPr>
            <p:ph type="title" hasCustomPrompt="1"/>
          </p:nvPr>
        </p:nvSpPr>
        <p:spPr>
          <a:xfrm>
            <a:off x="720000" y="1770750"/>
            <a:ext cx="7704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75" name="Google Shape;375;p11"/>
          <p:cNvSpPr txBox="1"/>
          <p:nvPr>
            <p:ph type="subTitle" idx="1"/>
          </p:nvPr>
        </p:nvSpPr>
        <p:spPr>
          <a:xfrm>
            <a:off x="720000" y="2760150"/>
            <a:ext cx="77040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994924" y="-1179037"/>
            <a:ext cx="2924699" cy="29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0" name="Google Shape;380;p13"/>
          <p:cNvSpPr txBox="1"/>
          <p:nvPr>
            <p:ph type="subTitle" idx="1"/>
          </p:nvPr>
        </p:nvSpPr>
        <p:spPr>
          <a:xfrm>
            <a:off x="1842725" y="3662700"/>
            <a:ext cx="23145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381" name="Google Shape;381;p13"/>
          <p:cNvSpPr txBox="1"/>
          <p:nvPr>
            <p:ph type="subTitle" idx="2"/>
          </p:nvPr>
        </p:nvSpPr>
        <p:spPr>
          <a:xfrm>
            <a:off x="1842725" y="4091400"/>
            <a:ext cx="23145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2" name="Google Shape;382;p13"/>
          <p:cNvSpPr txBox="1"/>
          <p:nvPr>
            <p:ph type="title" idx="3" hasCustomPrompt="1"/>
          </p:nvPr>
        </p:nvSpPr>
        <p:spPr>
          <a:xfrm>
            <a:off x="913950" y="3662700"/>
            <a:ext cx="516000" cy="9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83" name="Google Shape;383;p13"/>
          <p:cNvSpPr txBox="1"/>
          <p:nvPr>
            <p:ph type="subTitle" idx="4"/>
          </p:nvPr>
        </p:nvSpPr>
        <p:spPr>
          <a:xfrm>
            <a:off x="5995200" y="3662700"/>
            <a:ext cx="23145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384" name="Google Shape;384;p13"/>
          <p:cNvSpPr txBox="1"/>
          <p:nvPr>
            <p:ph type="subTitle" idx="5"/>
          </p:nvPr>
        </p:nvSpPr>
        <p:spPr>
          <a:xfrm>
            <a:off x="5995200" y="4091400"/>
            <a:ext cx="23145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5" name="Google Shape;385;p13"/>
          <p:cNvSpPr txBox="1"/>
          <p:nvPr>
            <p:ph type="title" idx="6" hasCustomPrompt="1"/>
          </p:nvPr>
        </p:nvSpPr>
        <p:spPr>
          <a:xfrm>
            <a:off x="5066450" y="3662700"/>
            <a:ext cx="516000" cy="9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86" name="Google Shape;386;p13"/>
          <p:cNvSpPr txBox="1"/>
          <p:nvPr>
            <p:ph type="subTitle" idx="7"/>
          </p:nvPr>
        </p:nvSpPr>
        <p:spPr>
          <a:xfrm>
            <a:off x="1842725" y="2527976"/>
            <a:ext cx="23145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387" name="Google Shape;387;p13"/>
          <p:cNvSpPr txBox="1"/>
          <p:nvPr>
            <p:ph type="subTitle" idx="8"/>
          </p:nvPr>
        </p:nvSpPr>
        <p:spPr>
          <a:xfrm>
            <a:off x="1842725" y="2956675"/>
            <a:ext cx="23145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8" name="Google Shape;388;p13"/>
          <p:cNvSpPr txBox="1"/>
          <p:nvPr>
            <p:ph type="title" idx="9" hasCustomPrompt="1"/>
          </p:nvPr>
        </p:nvSpPr>
        <p:spPr>
          <a:xfrm>
            <a:off x="913950" y="2527975"/>
            <a:ext cx="516000" cy="9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89" name="Google Shape;389;p13"/>
          <p:cNvSpPr txBox="1"/>
          <p:nvPr>
            <p:ph type="subTitle" idx="13"/>
          </p:nvPr>
        </p:nvSpPr>
        <p:spPr>
          <a:xfrm>
            <a:off x="5995200" y="2527976"/>
            <a:ext cx="23145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390" name="Google Shape;390;p13"/>
          <p:cNvSpPr txBox="1"/>
          <p:nvPr>
            <p:ph type="subTitle" idx="14"/>
          </p:nvPr>
        </p:nvSpPr>
        <p:spPr>
          <a:xfrm>
            <a:off x="5995200" y="2956675"/>
            <a:ext cx="23145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1" name="Google Shape;391;p13"/>
          <p:cNvSpPr txBox="1"/>
          <p:nvPr>
            <p:ph type="title" idx="15" hasCustomPrompt="1"/>
          </p:nvPr>
        </p:nvSpPr>
        <p:spPr>
          <a:xfrm>
            <a:off x="5066450" y="2527975"/>
            <a:ext cx="516000" cy="9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92" name="Google Shape;392;p13"/>
          <p:cNvSpPr txBox="1"/>
          <p:nvPr>
            <p:ph type="subTitle" idx="16"/>
          </p:nvPr>
        </p:nvSpPr>
        <p:spPr>
          <a:xfrm>
            <a:off x="1842725" y="1393250"/>
            <a:ext cx="23145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393" name="Google Shape;393;p13"/>
          <p:cNvSpPr txBox="1"/>
          <p:nvPr>
            <p:ph type="subTitle" idx="17"/>
          </p:nvPr>
        </p:nvSpPr>
        <p:spPr>
          <a:xfrm>
            <a:off x="1842725" y="1821951"/>
            <a:ext cx="23145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4" name="Google Shape;394;p13"/>
          <p:cNvSpPr txBox="1"/>
          <p:nvPr>
            <p:ph type="title" idx="18" hasCustomPrompt="1"/>
          </p:nvPr>
        </p:nvSpPr>
        <p:spPr>
          <a:xfrm>
            <a:off x="913950" y="1393250"/>
            <a:ext cx="516000" cy="9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95" name="Google Shape;395;p13"/>
          <p:cNvSpPr txBox="1"/>
          <p:nvPr>
            <p:ph type="subTitle" idx="19"/>
          </p:nvPr>
        </p:nvSpPr>
        <p:spPr>
          <a:xfrm>
            <a:off x="5995200" y="1393250"/>
            <a:ext cx="23145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396" name="Google Shape;396;p13"/>
          <p:cNvSpPr txBox="1"/>
          <p:nvPr>
            <p:ph type="subTitle" idx="20"/>
          </p:nvPr>
        </p:nvSpPr>
        <p:spPr>
          <a:xfrm>
            <a:off x="5995200" y="1821951"/>
            <a:ext cx="23145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7" name="Google Shape;397;p13"/>
          <p:cNvSpPr txBox="1"/>
          <p:nvPr>
            <p:ph type="title" idx="21" hasCustomPrompt="1"/>
          </p:nvPr>
        </p:nvSpPr>
        <p:spPr>
          <a:xfrm>
            <a:off x="5066450" y="1393250"/>
            <a:ext cx="516000" cy="9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grpSp>
        <p:nvGrpSpPr>
          <p:cNvPr id="398" name="Google Shape;398;p13"/>
          <p:cNvGrpSpPr/>
          <p:nvPr/>
        </p:nvGrpSpPr>
        <p:grpSpPr>
          <a:xfrm>
            <a:off x="5" y="4316377"/>
            <a:ext cx="377602" cy="902290"/>
            <a:chOff x="720000" y="540000"/>
            <a:chExt cx="234900" cy="561300"/>
          </a:xfrm>
        </p:grpSpPr>
        <p:sp>
          <p:nvSpPr>
            <p:cNvPr id="399" name="Google Shape;399;p13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0" name="Google Shape;420;p13"/>
          <p:cNvGrpSpPr/>
          <p:nvPr/>
        </p:nvGrpSpPr>
        <p:grpSpPr>
          <a:xfrm rot="10800000" flipH="1">
            <a:off x="8753855" y="2527977"/>
            <a:ext cx="235623" cy="1441521"/>
            <a:chOff x="8478680" y="2824527"/>
            <a:chExt cx="235623" cy="1441521"/>
          </a:xfrm>
        </p:grpSpPr>
        <p:sp>
          <p:nvSpPr>
            <p:cNvPr id="421" name="Google Shape;421;p13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0" y="4471800"/>
            <a:ext cx="9143999" cy="1253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14"/>
          <p:cNvGrpSpPr/>
          <p:nvPr/>
        </p:nvGrpSpPr>
        <p:grpSpPr>
          <a:xfrm rot="5400000">
            <a:off x="-237745" y="1761252"/>
            <a:ext cx="377602" cy="902290"/>
            <a:chOff x="720000" y="540000"/>
            <a:chExt cx="234900" cy="561300"/>
          </a:xfrm>
        </p:grpSpPr>
        <p:sp>
          <p:nvSpPr>
            <p:cNvPr id="438" name="Google Shape;438;p14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59" name="Google Shape;459;p14"/>
          <p:cNvGrpSpPr/>
          <p:nvPr/>
        </p:nvGrpSpPr>
        <p:grpSpPr>
          <a:xfrm rot="5400000" flipH="1">
            <a:off x="8163143" y="4132202"/>
            <a:ext cx="235623" cy="1441521"/>
            <a:chOff x="8478680" y="2824527"/>
            <a:chExt cx="235623" cy="1441521"/>
          </a:xfrm>
        </p:grpSpPr>
        <p:sp>
          <p:nvSpPr>
            <p:cNvPr id="460" name="Google Shape;460;p14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74" name="Google Shape;474;p14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8888719">
            <a:off x="7548086" y="-644479"/>
            <a:ext cx="2896575" cy="236897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6" name="Google Shape;476;p14"/>
          <p:cNvSpPr txBox="1"/>
          <p:nvPr>
            <p:ph type="subTitle" idx="1"/>
          </p:nvPr>
        </p:nvSpPr>
        <p:spPr>
          <a:xfrm>
            <a:off x="720000" y="2720225"/>
            <a:ext cx="20862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477" name="Google Shape;477;p14"/>
          <p:cNvSpPr txBox="1"/>
          <p:nvPr>
            <p:ph type="subTitle" idx="2"/>
          </p:nvPr>
        </p:nvSpPr>
        <p:spPr>
          <a:xfrm>
            <a:off x="720000" y="3148925"/>
            <a:ext cx="2086200" cy="98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8" name="Google Shape;478;p14"/>
          <p:cNvSpPr txBox="1"/>
          <p:nvPr>
            <p:ph type="subTitle" idx="3"/>
          </p:nvPr>
        </p:nvSpPr>
        <p:spPr>
          <a:xfrm>
            <a:off x="3528900" y="2720225"/>
            <a:ext cx="20862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479" name="Google Shape;479;p14"/>
          <p:cNvSpPr txBox="1"/>
          <p:nvPr>
            <p:ph type="subTitle" idx="4"/>
          </p:nvPr>
        </p:nvSpPr>
        <p:spPr>
          <a:xfrm>
            <a:off x="3528900" y="3148925"/>
            <a:ext cx="2086200" cy="98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0" name="Google Shape;480;p14"/>
          <p:cNvSpPr txBox="1"/>
          <p:nvPr>
            <p:ph type="subTitle" idx="5"/>
          </p:nvPr>
        </p:nvSpPr>
        <p:spPr>
          <a:xfrm>
            <a:off x="6337800" y="2720225"/>
            <a:ext cx="20862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481" name="Google Shape;481;p14"/>
          <p:cNvSpPr txBox="1"/>
          <p:nvPr>
            <p:ph type="subTitle" idx="6"/>
          </p:nvPr>
        </p:nvSpPr>
        <p:spPr>
          <a:xfrm>
            <a:off x="6337800" y="3148925"/>
            <a:ext cx="2086200" cy="98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03347" y="147701"/>
            <a:ext cx="499648" cy="479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15"/>
          <p:cNvGrpSpPr/>
          <p:nvPr/>
        </p:nvGrpSpPr>
        <p:grpSpPr>
          <a:xfrm>
            <a:off x="8485355" y="875052"/>
            <a:ext cx="377602" cy="902290"/>
            <a:chOff x="720000" y="540000"/>
            <a:chExt cx="234900" cy="561300"/>
          </a:xfrm>
        </p:grpSpPr>
        <p:sp>
          <p:nvSpPr>
            <p:cNvPr id="485" name="Google Shape;485;p15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6" name="Google Shape;506;p15"/>
          <p:cNvGrpSpPr/>
          <p:nvPr/>
        </p:nvGrpSpPr>
        <p:grpSpPr>
          <a:xfrm rot="10800000" flipH="1">
            <a:off x="413118" y="2824089"/>
            <a:ext cx="235623" cy="1441521"/>
            <a:chOff x="8478680" y="2824527"/>
            <a:chExt cx="235623" cy="1441521"/>
          </a:xfrm>
        </p:grpSpPr>
        <p:sp>
          <p:nvSpPr>
            <p:cNvPr id="507" name="Google Shape;507;p15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21" name="Google Shape;521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0" y="4228525"/>
            <a:ext cx="9143999" cy="12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68850" y="-318225"/>
            <a:ext cx="902301" cy="9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15"/>
          <p:cNvSpPr txBox="1"/>
          <p:nvPr>
            <p:ph type="title"/>
          </p:nvPr>
        </p:nvSpPr>
        <p:spPr>
          <a:xfrm>
            <a:off x="1744050" y="2981288"/>
            <a:ext cx="5655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sz="16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sz="16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sz="16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sz="16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sz="16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sz="16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sz="16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sz="16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524" name="Google Shape;524;p15"/>
          <p:cNvSpPr txBox="1"/>
          <p:nvPr>
            <p:ph type="title" idx="2"/>
          </p:nvPr>
        </p:nvSpPr>
        <p:spPr>
          <a:xfrm>
            <a:off x="1744050" y="1589513"/>
            <a:ext cx="5655900" cy="139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 Light"/>
              <a:buNone/>
              <a:defRPr sz="2400" b="0">
                <a:solidFill>
                  <a:schemeClr val="dk1"/>
                </a:solidFill>
                <a:latin typeface="Cairo Light"/>
                <a:ea typeface="Cairo Light"/>
                <a:cs typeface="Cairo Light"/>
                <a:sym typeface="Cair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">
  <p:cSld name="CUSTOM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6"/>
          <p:cNvSpPr txBox="1"/>
          <p:nvPr>
            <p:ph type="title"/>
          </p:nvPr>
        </p:nvSpPr>
        <p:spPr>
          <a:xfrm>
            <a:off x="4408800" y="1285563"/>
            <a:ext cx="4015200" cy="84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7" name="Google Shape;527;p16"/>
          <p:cNvSpPr txBox="1"/>
          <p:nvPr>
            <p:ph type="subTitle" idx="1"/>
          </p:nvPr>
        </p:nvSpPr>
        <p:spPr>
          <a:xfrm>
            <a:off x="4408800" y="2127538"/>
            <a:ext cx="4015200" cy="17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528" name="Google Shape;528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20000" y="1264112"/>
            <a:ext cx="3076821" cy="26152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" name="Google Shape;529;p16"/>
          <p:cNvGrpSpPr/>
          <p:nvPr/>
        </p:nvGrpSpPr>
        <p:grpSpPr>
          <a:xfrm rot="-5400000">
            <a:off x="982355" y="-99948"/>
            <a:ext cx="377602" cy="902290"/>
            <a:chOff x="720000" y="540000"/>
            <a:chExt cx="234900" cy="561300"/>
          </a:xfrm>
        </p:grpSpPr>
        <p:sp>
          <p:nvSpPr>
            <p:cNvPr id="530" name="Google Shape;530;p16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1" name="Google Shape;551;p16"/>
          <p:cNvGrpSpPr/>
          <p:nvPr/>
        </p:nvGrpSpPr>
        <p:grpSpPr>
          <a:xfrm>
            <a:off x="8693118" y="3510464"/>
            <a:ext cx="235623" cy="1441521"/>
            <a:chOff x="8478680" y="2824527"/>
            <a:chExt cx="235623" cy="1441521"/>
          </a:xfrm>
        </p:grpSpPr>
        <p:sp>
          <p:nvSpPr>
            <p:cNvPr id="552" name="Google Shape;552;p16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CUSTOM_3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7"/>
          <p:cNvSpPr txBox="1"/>
          <p:nvPr>
            <p:ph type="title"/>
          </p:nvPr>
        </p:nvSpPr>
        <p:spPr>
          <a:xfrm>
            <a:off x="720000" y="1285563"/>
            <a:ext cx="4015200" cy="84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8" name="Google Shape;568;p17"/>
          <p:cNvSpPr txBox="1"/>
          <p:nvPr>
            <p:ph type="subTitle" idx="1"/>
          </p:nvPr>
        </p:nvSpPr>
        <p:spPr>
          <a:xfrm>
            <a:off x="720000" y="2127538"/>
            <a:ext cx="4015200" cy="17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569" name="Google Shape;569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525175" y="986675"/>
            <a:ext cx="2898829" cy="31701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0" name="Google Shape;570;p17"/>
          <p:cNvGrpSpPr/>
          <p:nvPr/>
        </p:nvGrpSpPr>
        <p:grpSpPr>
          <a:xfrm rot="-5400000" flipH="1">
            <a:off x="982355" y="4341164"/>
            <a:ext cx="377602" cy="902290"/>
            <a:chOff x="720000" y="540000"/>
            <a:chExt cx="234900" cy="561300"/>
          </a:xfrm>
        </p:grpSpPr>
        <p:sp>
          <p:nvSpPr>
            <p:cNvPr id="571" name="Google Shape;571;p17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17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17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92" name="Google Shape;592;p17"/>
          <p:cNvGrpSpPr/>
          <p:nvPr/>
        </p:nvGrpSpPr>
        <p:grpSpPr>
          <a:xfrm rot="10800000" flipH="1">
            <a:off x="8693118" y="162396"/>
            <a:ext cx="235623" cy="1441521"/>
            <a:chOff x="8478680" y="2824527"/>
            <a:chExt cx="235623" cy="1441521"/>
          </a:xfrm>
        </p:grpSpPr>
        <p:sp>
          <p:nvSpPr>
            <p:cNvPr id="593" name="Google Shape;593;p17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6616725" y="-34774"/>
            <a:ext cx="499648" cy="479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18"/>
          <p:cNvGrpSpPr/>
          <p:nvPr/>
        </p:nvGrpSpPr>
        <p:grpSpPr>
          <a:xfrm>
            <a:off x="-108745" y="4241202"/>
            <a:ext cx="377602" cy="902290"/>
            <a:chOff x="720000" y="540000"/>
            <a:chExt cx="234900" cy="561300"/>
          </a:xfrm>
        </p:grpSpPr>
        <p:sp>
          <p:nvSpPr>
            <p:cNvPr id="610" name="Google Shape;610;p18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1" name="Google Shape;611;p18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18"/>
          <p:cNvGrpSpPr/>
          <p:nvPr/>
        </p:nvGrpSpPr>
        <p:grpSpPr>
          <a:xfrm>
            <a:off x="8671793" y="87639"/>
            <a:ext cx="235623" cy="1441521"/>
            <a:chOff x="8478680" y="2824527"/>
            <a:chExt cx="235623" cy="1441521"/>
          </a:xfrm>
        </p:grpSpPr>
        <p:sp>
          <p:nvSpPr>
            <p:cNvPr id="632" name="Google Shape;632;p18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46" name="Google Shape;646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x="6848569" y="-500700"/>
            <a:ext cx="902301" cy="9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8" name="Google Shape;648;p18"/>
          <p:cNvSpPr txBox="1"/>
          <p:nvPr>
            <p:ph type="subTitle" idx="1"/>
          </p:nvPr>
        </p:nvSpPr>
        <p:spPr>
          <a:xfrm>
            <a:off x="720000" y="3573000"/>
            <a:ext cx="19116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649" name="Google Shape;649;p18"/>
          <p:cNvSpPr txBox="1"/>
          <p:nvPr>
            <p:ph type="subTitle" idx="2"/>
          </p:nvPr>
        </p:nvSpPr>
        <p:spPr>
          <a:xfrm>
            <a:off x="720000" y="4001700"/>
            <a:ext cx="1911600" cy="6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50" name="Google Shape;650;p18"/>
          <p:cNvSpPr txBox="1"/>
          <p:nvPr>
            <p:ph type="subTitle" idx="3"/>
          </p:nvPr>
        </p:nvSpPr>
        <p:spPr>
          <a:xfrm>
            <a:off x="3616200" y="3573000"/>
            <a:ext cx="19116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651" name="Google Shape;651;p18"/>
          <p:cNvSpPr txBox="1"/>
          <p:nvPr>
            <p:ph type="subTitle" idx="4"/>
          </p:nvPr>
        </p:nvSpPr>
        <p:spPr>
          <a:xfrm>
            <a:off x="3616200" y="4001700"/>
            <a:ext cx="1911600" cy="6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52" name="Google Shape;652;p18"/>
          <p:cNvSpPr txBox="1"/>
          <p:nvPr>
            <p:ph type="subTitle" idx="5"/>
          </p:nvPr>
        </p:nvSpPr>
        <p:spPr>
          <a:xfrm>
            <a:off x="6512400" y="3573000"/>
            <a:ext cx="19116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653" name="Google Shape;653;p18"/>
          <p:cNvSpPr txBox="1"/>
          <p:nvPr>
            <p:ph type="subTitle" idx="6"/>
          </p:nvPr>
        </p:nvSpPr>
        <p:spPr>
          <a:xfrm>
            <a:off x="6512400" y="4001700"/>
            <a:ext cx="1911600" cy="6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54" name="Google Shape;654;p18"/>
          <p:cNvSpPr txBox="1"/>
          <p:nvPr>
            <p:ph type="subTitle" idx="7"/>
          </p:nvPr>
        </p:nvSpPr>
        <p:spPr>
          <a:xfrm>
            <a:off x="720000" y="1819450"/>
            <a:ext cx="19116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655" name="Google Shape;655;p18"/>
          <p:cNvSpPr txBox="1"/>
          <p:nvPr>
            <p:ph type="subTitle" idx="8"/>
          </p:nvPr>
        </p:nvSpPr>
        <p:spPr>
          <a:xfrm>
            <a:off x="720000" y="2248150"/>
            <a:ext cx="1911600" cy="6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56" name="Google Shape;656;p18"/>
          <p:cNvSpPr txBox="1"/>
          <p:nvPr>
            <p:ph type="subTitle" idx="9"/>
          </p:nvPr>
        </p:nvSpPr>
        <p:spPr>
          <a:xfrm>
            <a:off x="3616200" y="1819450"/>
            <a:ext cx="19116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657" name="Google Shape;657;p18"/>
          <p:cNvSpPr txBox="1"/>
          <p:nvPr>
            <p:ph type="subTitle" idx="13"/>
          </p:nvPr>
        </p:nvSpPr>
        <p:spPr>
          <a:xfrm>
            <a:off x="3616200" y="2248150"/>
            <a:ext cx="1911600" cy="6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58" name="Google Shape;658;p18"/>
          <p:cNvSpPr txBox="1"/>
          <p:nvPr>
            <p:ph type="subTitle" idx="14"/>
          </p:nvPr>
        </p:nvSpPr>
        <p:spPr>
          <a:xfrm>
            <a:off x="6512400" y="1819450"/>
            <a:ext cx="19116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659" name="Google Shape;659;p18"/>
          <p:cNvSpPr txBox="1"/>
          <p:nvPr>
            <p:ph type="subTitle" idx="15"/>
          </p:nvPr>
        </p:nvSpPr>
        <p:spPr>
          <a:xfrm>
            <a:off x="6512400" y="2248150"/>
            <a:ext cx="1911600" cy="6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5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19"/>
          <p:cNvGrpSpPr/>
          <p:nvPr/>
        </p:nvGrpSpPr>
        <p:grpSpPr>
          <a:xfrm rot="10800000" flipH="1">
            <a:off x="151255" y="2515602"/>
            <a:ext cx="377602" cy="902290"/>
            <a:chOff x="720000" y="540000"/>
            <a:chExt cx="234900" cy="561300"/>
          </a:xfrm>
        </p:grpSpPr>
        <p:sp>
          <p:nvSpPr>
            <p:cNvPr id="662" name="Google Shape;662;p19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3" name="Google Shape;683;p19"/>
          <p:cNvGrpSpPr/>
          <p:nvPr/>
        </p:nvGrpSpPr>
        <p:grpSpPr>
          <a:xfrm rot="10800000">
            <a:off x="8841055" y="2471733"/>
            <a:ext cx="235623" cy="1441521"/>
            <a:chOff x="8478680" y="2824527"/>
            <a:chExt cx="235623" cy="1441521"/>
          </a:xfrm>
        </p:grpSpPr>
        <p:sp>
          <p:nvSpPr>
            <p:cNvPr id="684" name="Google Shape;684;p19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19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19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98" name="Google Shape;698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31972">
            <a:off x="7284751" y="-715475"/>
            <a:ext cx="1979424" cy="1972248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00" name="Google Shape;700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243553" y="4273812"/>
            <a:ext cx="686649" cy="6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20"/>
          <p:cNvGrpSpPr/>
          <p:nvPr/>
        </p:nvGrpSpPr>
        <p:grpSpPr>
          <a:xfrm rot="-5400000" flipH="1">
            <a:off x="7350880" y="-155736"/>
            <a:ext cx="377602" cy="902290"/>
            <a:chOff x="720000" y="540000"/>
            <a:chExt cx="234900" cy="561300"/>
          </a:xfrm>
        </p:grpSpPr>
        <p:sp>
          <p:nvSpPr>
            <p:cNvPr id="703" name="Google Shape;703;p20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" name="Google Shape;704;p20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5" name="Google Shape;705;p20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7" name="Google Shape;707;p20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8" name="Google Shape;708;p20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9" name="Google Shape;709;p20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710;p20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711;p20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" name="Google Shape;717;p20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" name="Google Shape;718;p20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719;p20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720;p20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20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20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20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4" name="Google Shape;724;p20"/>
          <p:cNvGrpSpPr/>
          <p:nvPr/>
        </p:nvGrpSpPr>
        <p:grpSpPr>
          <a:xfrm rot="5400000" flipH="1">
            <a:off x="743293" y="4220921"/>
            <a:ext cx="235623" cy="1441521"/>
            <a:chOff x="8478680" y="2824527"/>
            <a:chExt cx="235623" cy="1441521"/>
          </a:xfrm>
        </p:grpSpPr>
        <p:sp>
          <p:nvSpPr>
            <p:cNvPr id="725" name="Google Shape;725;p20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20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20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20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39" name="Google Shape;739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-460474" y="-429762"/>
            <a:ext cx="1716956" cy="14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20"/>
          <p:cNvSpPr txBox="1"/>
          <p:nvPr>
            <p:ph type="title"/>
          </p:nvPr>
        </p:nvSpPr>
        <p:spPr>
          <a:xfrm>
            <a:off x="719850" y="1285575"/>
            <a:ext cx="3181200" cy="84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1" name="Google Shape;741;p20"/>
          <p:cNvSpPr txBox="1"/>
          <p:nvPr>
            <p:ph type="subTitle" idx="1"/>
          </p:nvPr>
        </p:nvSpPr>
        <p:spPr>
          <a:xfrm>
            <a:off x="719850" y="2127675"/>
            <a:ext cx="3181200" cy="17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x="6620617" y="4125924"/>
            <a:ext cx="1803387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1279500" y="-823600"/>
            <a:ext cx="3141327" cy="2987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3"/>
          <p:cNvGrpSpPr/>
          <p:nvPr/>
        </p:nvGrpSpPr>
        <p:grpSpPr>
          <a:xfrm>
            <a:off x="8485355" y="875052"/>
            <a:ext cx="377602" cy="902290"/>
            <a:chOff x="720000" y="540000"/>
            <a:chExt cx="234900" cy="561300"/>
          </a:xfrm>
        </p:grpSpPr>
        <p:sp>
          <p:nvSpPr>
            <p:cNvPr id="55" name="Google Shape;55;p3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" name="Google Shape;76;p3"/>
          <p:cNvGrpSpPr/>
          <p:nvPr/>
        </p:nvGrpSpPr>
        <p:grpSpPr>
          <a:xfrm rot="10800000" flipH="1">
            <a:off x="413118" y="2824089"/>
            <a:ext cx="235623" cy="1441521"/>
            <a:chOff x="8478680" y="2824527"/>
            <a:chExt cx="235623" cy="1441521"/>
          </a:xfrm>
        </p:grpSpPr>
        <p:sp>
          <p:nvSpPr>
            <p:cNvPr id="77" name="Google Shape;77;p3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1" name="Google Shape;91;p3"/>
          <p:cNvSpPr txBox="1"/>
          <p:nvPr>
            <p:ph type="title"/>
          </p:nvPr>
        </p:nvSpPr>
        <p:spPr>
          <a:xfrm>
            <a:off x="2549400" y="2471900"/>
            <a:ext cx="4045200" cy="89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2" name="Google Shape;92;p3"/>
          <p:cNvSpPr txBox="1"/>
          <p:nvPr>
            <p:ph type="subTitle" idx="1"/>
          </p:nvPr>
        </p:nvSpPr>
        <p:spPr>
          <a:xfrm>
            <a:off x="2549400" y="3364400"/>
            <a:ext cx="40452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3"/>
          <p:cNvSpPr txBox="1"/>
          <p:nvPr>
            <p:ph type="title" idx="2" hasCustomPrompt="1"/>
          </p:nvPr>
        </p:nvSpPr>
        <p:spPr>
          <a:xfrm>
            <a:off x="4163550" y="1208200"/>
            <a:ext cx="816900" cy="95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21"/>
          <p:cNvGrpSpPr/>
          <p:nvPr/>
        </p:nvGrpSpPr>
        <p:grpSpPr>
          <a:xfrm rot="-5400000" flipH="1">
            <a:off x="5574018" y="-99948"/>
            <a:ext cx="377602" cy="902290"/>
            <a:chOff x="720000" y="540000"/>
            <a:chExt cx="234900" cy="561300"/>
          </a:xfrm>
        </p:grpSpPr>
        <p:sp>
          <p:nvSpPr>
            <p:cNvPr id="744" name="Google Shape;744;p21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21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747;p21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Google Shape;748;p21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749;p21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750;p21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751;p21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752;p21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21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21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21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761;p21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21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21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5" name="Google Shape;765;p21"/>
          <p:cNvGrpSpPr/>
          <p:nvPr/>
        </p:nvGrpSpPr>
        <p:grpSpPr>
          <a:xfrm rot="10800000">
            <a:off x="8748434" y="3267164"/>
            <a:ext cx="235623" cy="1441521"/>
            <a:chOff x="8478680" y="2824527"/>
            <a:chExt cx="235623" cy="1441521"/>
          </a:xfrm>
        </p:grpSpPr>
        <p:sp>
          <p:nvSpPr>
            <p:cNvPr id="766" name="Google Shape;766;p21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21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21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769;p21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21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21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21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21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21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21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21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21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21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21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80" name="Google Shape;780;p21"/>
          <p:cNvPicPr preferRelativeResize="0"/>
          <p:nvPr/>
        </p:nvPicPr>
        <p:blipFill rotWithShape="1">
          <a:blip r:embed="rId3"/>
          <a:srcRect t="375" r="-2764" b="-4770"/>
          <a:stretch>
            <a:fillRect/>
          </a:stretch>
        </p:blipFill>
        <p:spPr>
          <a:xfrm>
            <a:off x="-225575" y="-408375"/>
            <a:ext cx="1693902" cy="169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x="1" y="4471413"/>
            <a:ext cx="9143999" cy="9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2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646525" y="4471436"/>
            <a:ext cx="1398998" cy="692372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21"/>
          <p:cNvSpPr txBox="1"/>
          <p:nvPr>
            <p:ph type="title" hasCustomPrompt="1"/>
          </p:nvPr>
        </p:nvSpPr>
        <p:spPr>
          <a:xfrm>
            <a:off x="720000" y="1770750"/>
            <a:ext cx="23115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84" name="Google Shape;784;p21"/>
          <p:cNvSpPr txBox="1"/>
          <p:nvPr>
            <p:ph type="subTitle" idx="1"/>
          </p:nvPr>
        </p:nvSpPr>
        <p:spPr>
          <a:xfrm>
            <a:off x="720000" y="2760150"/>
            <a:ext cx="23115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5" name="Google Shape;785;p21"/>
          <p:cNvSpPr txBox="1"/>
          <p:nvPr>
            <p:ph type="title" idx="2" hasCustomPrompt="1"/>
          </p:nvPr>
        </p:nvSpPr>
        <p:spPr>
          <a:xfrm>
            <a:off x="3416250" y="1770750"/>
            <a:ext cx="23115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86" name="Google Shape;786;p21"/>
          <p:cNvSpPr txBox="1"/>
          <p:nvPr>
            <p:ph type="subTitle" idx="3"/>
          </p:nvPr>
        </p:nvSpPr>
        <p:spPr>
          <a:xfrm>
            <a:off x="3416250" y="2760150"/>
            <a:ext cx="23115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7" name="Google Shape;787;p21"/>
          <p:cNvSpPr txBox="1"/>
          <p:nvPr>
            <p:ph type="title" idx="4" hasCustomPrompt="1"/>
          </p:nvPr>
        </p:nvSpPr>
        <p:spPr>
          <a:xfrm>
            <a:off x="6112500" y="1770750"/>
            <a:ext cx="23115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88" name="Google Shape;788;p21"/>
          <p:cNvSpPr txBox="1"/>
          <p:nvPr>
            <p:ph type="subTitle" idx="5"/>
          </p:nvPr>
        </p:nvSpPr>
        <p:spPr>
          <a:xfrm>
            <a:off x="6112500" y="2760150"/>
            <a:ext cx="23115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7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1" name="Google Shape;791;p22"/>
          <p:cNvGrpSpPr/>
          <p:nvPr/>
        </p:nvGrpSpPr>
        <p:grpSpPr>
          <a:xfrm rot="10800000" flipH="1">
            <a:off x="8639755" y="2571752"/>
            <a:ext cx="377602" cy="902290"/>
            <a:chOff x="720000" y="540000"/>
            <a:chExt cx="234900" cy="561300"/>
          </a:xfrm>
        </p:grpSpPr>
        <p:sp>
          <p:nvSpPr>
            <p:cNvPr id="792" name="Google Shape;792;p22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3" name="Google Shape;813;p22"/>
          <p:cNvGrpSpPr/>
          <p:nvPr/>
        </p:nvGrpSpPr>
        <p:grpSpPr>
          <a:xfrm rot="10800000">
            <a:off x="74530" y="1130233"/>
            <a:ext cx="235623" cy="1441521"/>
            <a:chOff x="8478680" y="2824527"/>
            <a:chExt cx="235623" cy="1441521"/>
          </a:xfrm>
        </p:grpSpPr>
        <p:sp>
          <p:nvSpPr>
            <p:cNvPr id="814" name="Google Shape;814;p22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828" name="Google Shape;828;p22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>
            <a:off x="7398721" y="-450175"/>
            <a:ext cx="1870572" cy="1589972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0" name="Google Shape;830;p22"/>
          <p:cNvSpPr txBox="1"/>
          <p:nvPr>
            <p:ph type="subTitle" idx="1"/>
          </p:nvPr>
        </p:nvSpPr>
        <p:spPr>
          <a:xfrm>
            <a:off x="1795125" y="3357900"/>
            <a:ext cx="24270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831" name="Google Shape;831;p22"/>
          <p:cNvSpPr txBox="1"/>
          <p:nvPr>
            <p:ph type="subTitle" idx="2"/>
          </p:nvPr>
        </p:nvSpPr>
        <p:spPr>
          <a:xfrm>
            <a:off x="1795125" y="3786600"/>
            <a:ext cx="24270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2" name="Google Shape;832;p22"/>
          <p:cNvSpPr txBox="1"/>
          <p:nvPr>
            <p:ph type="subTitle" idx="3"/>
          </p:nvPr>
        </p:nvSpPr>
        <p:spPr>
          <a:xfrm>
            <a:off x="5893950" y="3357900"/>
            <a:ext cx="24270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833" name="Google Shape;833;p22"/>
          <p:cNvSpPr txBox="1"/>
          <p:nvPr>
            <p:ph type="subTitle" idx="4"/>
          </p:nvPr>
        </p:nvSpPr>
        <p:spPr>
          <a:xfrm>
            <a:off x="5893950" y="3786600"/>
            <a:ext cx="24270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4" name="Google Shape;834;p22"/>
          <p:cNvSpPr txBox="1"/>
          <p:nvPr>
            <p:ph type="subTitle" idx="5"/>
          </p:nvPr>
        </p:nvSpPr>
        <p:spPr>
          <a:xfrm>
            <a:off x="5893950" y="1679513"/>
            <a:ext cx="24270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835" name="Google Shape;835;p22"/>
          <p:cNvSpPr txBox="1"/>
          <p:nvPr>
            <p:ph type="subTitle" idx="6"/>
          </p:nvPr>
        </p:nvSpPr>
        <p:spPr>
          <a:xfrm>
            <a:off x="5893950" y="2108212"/>
            <a:ext cx="24270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6" name="Google Shape;836;p22"/>
          <p:cNvSpPr txBox="1"/>
          <p:nvPr>
            <p:ph type="subTitle" idx="7"/>
          </p:nvPr>
        </p:nvSpPr>
        <p:spPr>
          <a:xfrm>
            <a:off x="1795125" y="1679513"/>
            <a:ext cx="24270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837" name="Google Shape;837;p22"/>
          <p:cNvSpPr txBox="1"/>
          <p:nvPr>
            <p:ph type="subTitle" idx="8"/>
          </p:nvPr>
        </p:nvSpPr>
        <p:spPr>
          <a:xfrm>
            <a:off x="1795125" y="2108213"/>
            <a:ext cx="24270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23"/>
          <p:cNvGrpSpPr/>
          <p:nvPr/>
        </p:nvGrpSpPr>
        <p:grpSpPr>
          <a:xfrm rot="5400000">
            <a:off x="-98745" y="2949652"/>
            <a:ext cx="377602" cy="902290"/>
            <a:chOff x="720000" y="540000"/>
            <a:chExt cx="234900" cy="561300"/>
          </a:xfrm>
        </p:grpSpPr>
        <p:sp>
          <p:nvSpPr>
            <p:cNvPr id="840" name="Google Shape;840;p23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23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23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23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6" name="Google Shape;846;p23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23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23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23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23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23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23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23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4" name="Google Shape;854;p23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5" name="Google Shape;855;p23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23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23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23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23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23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1" name="Google Shape;861;p23"/>
          <p:cNvGrpSpPr/>
          <p:nvPr/>
        </p:nvGrpSpPr>
        <p:grpSpPr>
          <a:xfrm rot="10800000" flipH="1">
            <a:off x="8519568" y="540002"/>
            <a:ext cx="235623" cy="1441521"/>
            <a:chOff x="8478680" y="2824527"/>
            <a:chExt cx="235623" cy="1441521"/>
          </a:xfrm>
        </p:grpSpPr>
        <p:sp>
          <p:nvSpPr>
            <p:cNvPr id="862" name="Google Shape;862;p23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3" name="Google Shape;863;p23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4" name="Google Shape;864;p23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23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23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23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23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23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872;p23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873;p23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23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23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876" name="Google Shape;876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-82752" y="-558225"/>
            <a:ext cx="1968127" cy="1609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519565" y="3589600"/>
            <a:ext cx="756148" cy="72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23"/>
          <p:cNvSpPr txBox="1"/>
          <p:nvPr>
            <p:ph type="title"/>
          </p:nvPr>
        </p:nvSpPr>
        <p:spPr>
          <a:xfrm>
            <a:off x="2062950" y="445025"/>
            <a:ext cx="5018100" cy="10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0" name="Google Shape;880;p23"/>
          <p:cNvSpPr txBox="1"/>
          <p:nvPr>
            <p:ph type="subTitle" idx="1"/>
          </p:nvPr>
        </p:nvSpPr>
        <p:spPr>
          <a:xfrm>
            <a:off x="3025650" y="2102600"/>
            <a:ext cx="3092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1" name="Google Shape;881;p23"/>
          <p:cNvSpPr txBox="1"/>
          <p:nvPr>
            <p:ph type="subTitle" idx="2"/>
          </p:nvPr>
        </p:nvSpPr>
        <p:spPr>
          <a:xfrm>
            <a:off x="3358500" y="2422725"/>
            <a:ext cx="2427000" cy="95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2" name="Google Shape;882;p23"/>
          <p:cNvSpPr txBox="1"/>
          <p:nvPr/>
        </p:nvSpPr>
        <p:spPr>
          <a:xfrm>
            <a:off x="2564700" y="3679625"/>
            <a:ext cx="4014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6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7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8"/>
              </a:rPr>
              <a:t>Freepik</a:t>
            </a:r>
            <a:endParaRPr sz="1200" b="1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x="7803130" y="-781925"/>
            <a:ext cx="2305276" cy="18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4"/>
          <p:cNvSpPr txBox="1"/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grpSp>
        <p:nvGrpSpPr>
          <p:cNvPr id="99" name="Google Shape;99;p4"/>
          <p:cNvGrpSpPr/>
          <p:nvPr/>
        </p:nvGrpSpPr>
        <p:grpSpPr>
          <a:xfrm>
            <a:off x="8614105" y="2996464"/>
            <a:ext cx="377602" cy="902290"/>
            <a:chOff x="720000" y="540000"/>
            <a:chExt cx="234900" cy="561300"/>
          </a:xfrm>
        </p:grpSpPr>
        <p:sp>
          <p:nvSpPr>
            <p:cNvPr id="100" name="Google Shape;100;p4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5"/>
          <p:cNvGrpSpPr/>
          <p:nvPr/>
        </p:nvGrpSpPr>
        <p:grpSpPr>
          <a:xfrm rot="-5400000" flipH="1">
            <a:off x="-164520" y="2120614"/>
            <a:ext cx="377602" cy="902290"/>
            <a:chOff x="720000" y="540000"/>
            <a:chExt cx="234900" cy="561300"/>
          </a:xfrm>
        </p:grpSpPr>
        <p:sp>
          <p:nvSpPr>
            <p:cNvPr id="123" name="Google Shape;123;p5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4" name="Google Shape;144;p5"/>
          <p:cNvGrpSpPr/>
          <p:nvPr/>
        </p:nvGrpSpPr>
        <p:grpSpPr>
          <a:xfrm rot="10800000" flipH="1">
            <a:off x="8693118" y="2813421"/>
            <a:ext cx="235623" cy="1441521"/>
            <a:chOff x="8478680" y="2824527"/>
            <a:chExt cx="235623" cy="1441521"/>
          </a:xfrm>
        </p:grpSpPr>
        <p:sp>
          <p:nvSpPr>
            <p:cNvPr id="145" name="Google Shape;145;p5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59" name="Google Shape;159;p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789567" y="-511200"/>
            <a:ext cx="1665901" cy="15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5"/>
          <p:cNvSpPr txBox="1"/>
          <p:nvPr>
            <p:ph type="subTitle" idx="1"/>
          </p:nvPr>
        </p:nvSpPr>
        <p:spPr>
          <a:xfrm>
            <a:off x="1354400" y="2706050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62" name="Google Shape;162;p5"/>
          <p:cNvSpPr txBox="1"/>
          <p:nvPr>
            <p:ph type="subTitle" idx="2"/>
          </p:nvPr>
        </p:nvSpPr>
        <p:spPr>
          <a:xfrm>
            <a:off x="1354413" y="3175850"/>
            <a:ext cx="2518500" cy="93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3" name="Google Shape;163;p5"/>
          <p:cNvSpPr txBox="1"/>
          <p:nvPr>
            <p:ph type="subTitle" idx="3"/>
          </p:nvPr>
        </p:nvSpPr>
        <p:spPr>
          <a:xfrm>
            <a:off x="5271075" y="2706050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64" name="Google Shape;164;p5"/>
          <p:cNvSpPr txBox="1"/>
          <p:nvPr>
            <p:ph type="subTitle" idx="4"/>
          </p:nvPr>
        </p:nvSpPr>
        <p:spPr>
          <a:xfrm>
            <a:off x="5271088" y="3175850"/>
            <a:ext cx="2518500" cy="93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65" name="Google Shape;165;p5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x="1" y="4603500"/>
            <a:ext cx="9143999" cy="9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8" name="Google Shape;168;p6"/>
          <p:cNvGrpSpPr/>
          <p:nvPr/>
        </p:nvGrpSpPr>
        <p:grpSpPr>
          <a:xfrm>
            <a:off x="84080" y="1538202"/>
            <a:ext cx="377602" cy="902290"/>
            <a:chOff x="720000" y="540000"/>
            <a:chExt cx="234900" cy="561300"/>
          </a:xfrm>
        </p:grpSpPr>
        <p:sp>
          <p:nvSpPr>
            <p:cNvPr id="169" name="Google Shape;169;p6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0" name="Google Shape;190;p6"/>
          <p:cNvGrpSpPr/>
          <p:nvPr/>
        </p:nvGrpSpPr>
        <p:grpSpPr>
          <a:xfrm>
            <a:off x="8866318" y="3162339"/>
            <a:ext cx="235623" cy="1441521"/>
            <a:chOff x="8478680" y="2824527"/>
            <a:chExt cx="235623" cy="1441521"/>
          </a:xfrm>
        </p:grpSpPr>
        <p:sp>
          <p:nvSpPr>
            <p:cNvPr id="191" name="Google Shape;191;p6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05" name="Google Shape;205;p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97559" y="158326"/>
            <a:ext cx="446440" cy="42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040362" y="-315275"/>
            <a:ext cx="902518" cy="902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"/>
          <p:cNvSpPr txBox="1"/>
          <p:nvPr>
            <p:ph type="title"/>
          </p:nvPr>
        </p:nvSpPr>
        <p:spPr>
          <a:xfrm>
            <a:off x="720000" y="1285575"/>
            <a:ext cx="3224400" cy="84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9" name="Google Shape;209;p7"/>
          <p:cNvSpPr txBox="1"/>
          <p:nvPr>
            <p:ph type="subTitle" idx="1"/>
          </p:nvPr>
        </p:nvSpPr>
        <p:spPr>
          <a:xfrm>
            <a:off x="720000" y="2127550"/>
            <a:ext cx="3224400" cy="17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10" name="Google Shape;210;p7"/>
          <p:cNvGrpSpPr/>
          <p:nvPr/>
        </p:nvGrpSpPr>
        <p:grpSpPr>
          <a:xfrm>
            <a:off x="184255" y="88852"/>
            <a:ext cx="377602" cy="902290"/>
            <a:chOff x="720000" y="540000"/>
            <a:chExt cx="234900" cy="561300"/>
          </a:xfrm>
        </p:grpSpPr>
        <p:sp>
          <p:nvSpPr>
            <p:cNvPr id="211" name="Google Shape;211;p7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2" name="Google Shape;232;p7"/>
          <p:cNvGrpSpPr/>
          <p:nvPr/>
        </p:nvGrpSpPr>
        <p:grpSpPr>
          <a:xfrm rot="10800000" flipH="1">
            <a:off x="8614918" y="3510464"/>
            <a:ext cx="235623" cy="1441521"/>
            <a:chOff x="8478680" y="2824527"/>
            <a:chExt cx="235623" cy="1441521"/>
          </a:xfrm>
        </p:grpSpPr>
        <p:sp>
          <p:nvSpPr>
            <p:cNvPr id="233" name="Google Shape;233;p7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47" name="Google Shape;247;p7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>
            <a:off x="7155275" y="-933650"/>
            <a:ext cx="2288973" cy="225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8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x="7668262" y="-168914"/>
            <a:ext cx="2399799" cy="22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8"/>
          <p:cNvSpPr txBox="1"/>
          <p:nvPr>
            <p:ph type="title"/>
          </p:nvPr>
        </p:nvSpPr>
        <p:spPr>
          <a:xfrm>
            <a:off x="1416900" y="1561750"/>
            <a:ext cx="6310200" cy="140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2" name="Google Shape;252;p8"/>
          <p:cNvSpPr txBox="1"/>
          <p:nvPr>
            <p:ph type="subTitle" idx="1"/>
          </p:nvPr>
        </p:nvSpPr>
        <p:spPr>
          <a:xfrm>
            <a:off x="1416900" y="2969150"/>
            <a:ext cx="63102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53" name="Google Shape;253;p8"/>
          <p:cNvGrpSpPr/>
          <p:nvPr/>
        </p:nvGrpSpPr>
        <p:grpSpPr>
          <a:xfrm>
            <a:off x="8424005" y="4004652"/>
            <a:ext cx="377602" cy="902290"/>
            <a:chOff x="720000" y="540000"/>
            <a:chExt cx="234900" cy="561300"/>
          </a:xfrm>
        </p:grpSpPr>
        <p:sp>
          <p:nvSpPr>
            <p:cNvPr id="254" name="Google Shape;254;p8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5" name="Google Shape;275;p8"/>
          <p:cNvGrpSpPr/>
          <p:nvPr/>
        </p:nvGrpSpPr>
        <p:grpSpPr>
          <a:xfrm rot="10800000" flipH="1">
            <a:off x="187218" y="295764"/>
            <a:ext cx="235623" cy="1441521"/>
            <a:chOff x="8478680" y="2824527"/>
            <a:chExt cx="235623" cy="1441521"/>
          </a:xfrm>
        </p:grpSpPr>
        <p:sp>
          <p:nvSpPr>
            <p:cNvPr id="276" name="Google Shape;276;p8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"/>
          <p:cNvSpPr txBox="1"/>
          <p:nvPr>
            <p:ph type="title"/>
          </p:nvPr>
        </p:nvSpPr>
        <p:spPr>
          <a:xfrm>
            <a:off x="4422375" y="1252200"/>
            <a:ext cx="40017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>
                <a:solidFill>
                  <a:srgbClr val="92278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92" name="Google Shape;292;p9"/>
          <p:cNvSpPr txBox="1"/>
          <p:nvPr>
            <p:ph type="subTitle" idx="1"/>
          </p:nvPr>
        </p:nvSpPr>
        <p:spPr>
          <a:xfrm>
            <a:off x="4422375" y="2094000"/>
            <a:ext cx="4001700" cy="179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93" name="Google Shape;293;p9"/>
          <p:cNvGrpSpPr/>
          <p:nvPr/>
        </p:nvGrpSpPr>
        <p:grpSpPr>
          <a:xfrm rot="5400000">
            <a:off x="6487030" y="-99948"/>
            <a:ext cx="377602" cy="902290"/>
            <a:chOff x="720000" y="540000"/>
            <a:chExt cx="234900" cy="561300"/>
          </a:xfrm>
        </p:grpSpPr>
        <p:sp>
          <p:nvSpPr>
            <p:cNvPr id="294" name="Google Shape;294;p9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15" name="Google Shape;315;p9"/>
          <p:cNvGrpSpPr/>
          <p:nvPr/>
        </p:nvGrpSpPr>
        <p:grpSpPr>
          <a:xfrm rot="5400000" flipH="1">
            <a:off x="4454193" y="4132202"/>
            <a:ext cx="235623" cy="1441521"/>
            <a:chOff x="8478680" y="2824527"/>
            <a:chExt cx="235623" cy="1441521"/>
          </a:xfrm>
        </p:grpSpPr>
        <p:sp>
          <p:nvSpPr>
            <p:cNvPr id="316" name="Google Shape;316;p9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30" name="Google Shape;330;p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20000" y="1243275"/>
            <a:ext cx="2662499" cy="265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10"/>
          <p:cNvGrpSpPr/>
          <p:nvPr/>
        </p:nvGrpSpPr>
        <p:grpSpPr>
          <a:xfrm rot="10800000" flipH="1">
            <a:off x="8631080" y="3979914"/>
            <a:ext cx="377602" cy="902290"/>
            <a:chOff x="720000" y="540000"/>
            <a:chExt cx="234900" cy="561300"/>
          </a:xfrm>
        </p:grpSpPr>
        <p:sp>
          <p:nvSpPr>
            <p:cNvPr id="333" name="Google Shape;333;p10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10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10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10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54" name="Google Shape;354;p10"/>
          <p:cNvGrpSpPr/>
          <p:nvPr/>
        </p:nvGrpSpPr>
        <p:grpSpPr>
          <a:xfrm rot="-5400000">
            <a:off x="960518" y="-425367"/>
            <a:ext cx="235623" cy="1441521"/>
            <a:chOff x="8478680" y="2824527"/>
            <a:chExt cx="235623" cy="1441521"/>
          </a:xfrm>
        </p:grpSpPr>
        <p:sp>
          <p:nvSpPr>
            <p:cNvPr id="355" name="Google Shape;355;p10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69" name="Google Shape;369;p10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8015798" y="-690737"/>
            <a:ext cx="2411497" cy="197224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0"/>
          <p:cNvSpPr txBox="1"/>
          <p:nvPr>
            <p:ph type="title"/>
          </p:nvPr>
        </p:nvSpPr>
        <p:spPr>
          <a:xfrm>
            <a:off x="720000" y="540000"/>
            <a:ext cx="2889300" cy="406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athway Gothic One"/>
              <a:buNone/>
              <a:defRPr sz="3600" b="1">
                <a:solidFill>
                  <a:schemeClr val="lt2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24.jpe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-635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201295" y="123190"/>
            <a:ext cx="884364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>
                <a:solidFill>
                  <a:schemeClr val="tx2"/>
                </a:solidFill>
                <a:sym typeface="+mn-ea"/>
              </a:rPr>
              <a:t>PROJECT TITLE</a:t>
            </a:r>
            <a:endParaRPr lang="en-US">
              <a:solidFill>
                <a:schemeClr val="tx2"/>
              </a:solidFill>
              <a:sym typeface="+mn-ea"/>
            </a:endParaRPr>
          </a:p>
          <a:p>
            <a:pPr algn="ctr"/>
            <a:r>
              <a:rPr lang="en-IN" altLang="en-US" sz="2000">
                <a:solidFill>
                  <a:schemeClr val="tx2"/>
                </a:solidFill>
                <a:effectLst/>
                <a:sym typeface="+mn-ea"/>
              </a:rPr>
              <a:t> </a:t>
            </a:r>
            <a:r>
              <a:rPr lang="en-IN" altLang="en-US" sz="2000" b="1">
                <a:solidFill>
                  <a:schemeClr val="tx2"/>
                </a:solidFill>
                <a:effectLst/>
                <a:sym typeface="+mn-ea"/>
              </a:rPr>
              <a:t>Learning Management System with Machine Learning</a:t>
            </a:r>
            <a:r>
              <a:rPr lang="en-US" altLang="en-IN" sz="2000" b="1">
                <a:solidFill>
                  <a:schemeClr val="tx2"/>
                </a:solidFill>
                <a:effectLst/>
                <a:sym typeface="+mn-ea"/>
              </a:rPr>
              <a:t> </a:t>
            </a:r>
            <a:r>
              <a:rPr lang="en-IN" altLang="en-US" sz="2000" b="1">
                <a:solidFill>
                  <a:schemeClr val="tx2"/>
                </a:solidFill>
                <a:effectLst/>
                <a:sym typeface="+mn-ea"/>
              </a:rPr>
              <a:t>Course Recommendation</a:t>
            </a:r>
            <a:endParaRPr lang="en-IN" altLang="en-US" sz="2000" b="1">
              <a:solidFill>
                <a:schemeClr val="tx2"/>
              </a:solidFill>
              <a:effectLst/>
            </a:endParaRPr>
          </a:p>
          <a:p>
            <a:endParaRPr lang="en-IN" altLang="en-US"/>
          </a:p>
          <a:p>
            <a:pPr algn="ctr"/>
            <a:endParaRPr lang="en-IN" altLang="en-US" sz="2000" b="1">
              <a:effectLst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5565" y="2007235"/>
            <a:ext cx="8968740" cy="3055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                                         </a:t>
            </a:r>
            <a:r>
              <a:rPr lang="en-US">
                <a:solidFill>
                  <a:schemeClr val="tx2"/>
                </a:solidFill>
              </a:rPr>
              <a:t>MAJOR PROJECT ODD SEMESTER 2023-24</a:t>
            </a:r>
            <a:endParaRPr lang="en-US">
              <a:solidFill>
                <a:schemeClr val="tx2"/>
              </a:solidFill>
            </a:endParaRPr>
          </a:p>
          <a:p>
            <a:endParaRPr lang="en-US">
              <a:solidFill>
                <a:schemeClr val="tx2"/>
              </a:solidFill>
            </a:endParaRPr>
          </a:p>
          <a:p>
            <a:r>
              <a:rPr lang="en-US">
                <a:solidFill>
                  <a:schemeClr val="tx2"/>
                </a:solidFill>
              </a:rPr>
              <a:t>Presented by: </a:t>
            </a:r>
            <a:r>
              <a:rPr lang="en-IN" altLang="en-US">
                <a:solidFill>
                  <a:schemeClr val="tx2"/>
                </a:solidFill>
              </a:rPr>
              <a:t>                                                                    </a:t>
            </a:r>
            <a:r>
              <a:rPr lang="en-US" altLang="en-IN">
                <a:solidFill>
                  <a:schemeClr val="tx2"/>
                </a:solidFill>
              </a:rPr>
              <a:t>                                    </a:t>
            </a:r>
            <a:r>
              <a:rPr lang="en-IN" altLang="en-US">
                <a:solidFill>
                  <a:schemeClr val="tx2"/>
                </a:solidFill>
              </a:rPr>
              <a:t>    </a:t>
            </a:r>
            <a:r>
              <a:rPr lang="en-US">
                <a:solidFill>
                  <a:schemeClr val="tx2"/>
                </a:solidFill>
              </a:rPr>
              <a:t>Under the Supervision</a:t>
            </a:r>
            <a:r>
              <a:rPr lang="en-IN" altLang="en-US">
                <a:solidFill>
                  <a:schemeClr val="tx2"/>
                </a:solidFill>
              </a:rPr>
              <a:t> of: </a:t>
            </a:r>
            <a:endParaRPr lang="en-IN" altLang="en-US">
              <a:solidFill>
                <a:schemeClr val="tx2"/>
              </a:solidFill>
            </a:endParaRPr>
          </a:p>
          <a:p>
            <a:r>
              <a:rPr lang="en-IN" altLang="en-US">
                <a:solidFill>
                  <a:schemeClr val="tx2"/>
                </a:solidFill>
              </a:rPr>
              <a:t>Ravi Prakash</a:t>
            </a:r>
            <a:r>
              <a:rPr lang="en-US" altLang="en-IN">
                <a:solidFill>
                  <a:schemeClr val="tx2"/>
                </a:solidFill>
              </a:rPr>
              <a:t> - </a:t>
            </a:r>
            <a:r>
              <a:rPr lang="en-IN" altLang="en-US">
                <a:solidFill>
                  <a:schemeClr val="tx2"/>
                </a:solidFill>
              </a:rPr>
              <a:t>20102134                                                     </a:t>
            </a:r>
            <a:r>
              <a:rPr lang="en-US" altLang="en-IN">
                <a:solidFill>
                  <a:schemeClr val="tx2"/>
                </a:solidFill>
              </a:rPr>
              <a:t>                                     </a:t>
            </a:r>
            <a:r>
              <a:rPr lang="en-IN" altLang="en-US">
                <a:solidFill>
                  <a:schemeClr val="tx2"/>
                </a:solidFill>
              </a:rPr>
              <a:t>  Dr. </a:t>
            </a:r>
            <a:r>
              <a:rPr lang="en-US" altLang="en-IN">
                <a:solidFill>
                  <a:schemeClr val="tx2"/>
                </a:solidFill>
              </a:rPr>
              <a:t>Jasmine Saini</a:t>
            </a:r>
            <a:r>
              <a:rPr lang="en-IN" altLang="en-US">
                <a:solidFill>
                  <a:schemeClr val="tx2"/>
                </a:solidFill>
                <a:sym typeface="+mn-ea"/>
              </a:rPr>
              <a:t> </a:t>
            </a:r>
            <a:endParaRPr lang="en-US">
              <a:solidFill>
                <a:schemeClr val="tx2"/>
              </a:solidFill>
            </a:endParaRPr>
          </a:p>
          <a:p>
            <a:r>
              <a:rPr lang="en-IN" altLang="en-US">
                <a:solidFill>
                  <a:schemeClr val="tx2"/>
                </a:solidFill>
              </a:rPr>
              <a:t>Mohammed Fayez Khan - 20102148</a:t>
            </a:r>
            <a:endParaRPr lang="en-IN" altLang="en-US">
              <a:solidFill>
                <a:schemeClr val="tx2"/>
              </a:solidFill>
            </a:endParaRPr>
          </a:p>
          <a:p>
            <a:r>
              <a:rPr lang="en-US">
                <a:solidFill>
                  <a:schemeClr val="tx2"/>
                </a:solidFill>
              </a:rPr>
              <a:t>                                                   </a:t>
            </a:r>
            <a:endParaRPr lang="en-US">
              <a:solidFill>
                <a:schemeClr val="tx2"/>
              </a:solidFill>
            </a:endParaRPr>
          </a:p>
          <a:p>
            <a:r>
              <a:rPr lang="en-US">
                <a:solidFill>
                  <a:schemeClr val="tx2"/>
                </a:solidFill>
              </a:rPr>
              <a:t>                                                  </a:t>
            </a:r>
            <a:endParaRPr lang="en-US">
              <a:solidFill>
                <a:schemeClr val="tx2"/>
              </a:solidFill>
            </a:endParaRPr>
          </a:p>
          <a:p>
            <a:r>
              <a:rPr lang="en-US">
                <a:solidFill>
                  <a:schemeClr val="tx2"/>
                </a:solidFill>
              </a:rPr>
              <a:t>                                                                      Department of ECE</a:t>
            </a:r>
            <a:endParaRPr lang="en-US">
              <a:solidFill>
                <a:schemeClr val="tx2"/>
              </a:solidFill>
            </a:endParaRPr>
          </a:p>
          <a:p>
            <a:r>
              <a:rPr lang="en-IN" altLang="en-US">
                <a:solidFill>
                  <a:schemeClr val="tx2"/>
                </a:solidFill>
              </a:rPr>
              <a:t>                  </a:t>
            </a:r>
            <a:r>
              <a:rPr lang="en-US" altLang="en-IN">
                <a:solidFill>
                  <a:schemeClr val="tx2"/>
                </a:solidFill>
              </a:rPr>
              <a:t>                   </a:t>
            </a:r>
            <a:r>
              <a:rPr lang="en-US">
                <a:solidFill>
                  <a:schemeClr val="tx2"/>
                </a:solidFill>
              </a:rPr>
              <a:t>Jaypee Institute of Information Technology, Noida, U.P., India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3851910" y="1275715"/>
            <a:ext cx="1515745" cy="16021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-6350" sx="100000" sy="100000" flip="none" algn="tl"/>
        </a:blipFill>
        <a:effectLst/>
      </p:bgPr>
    </p:bg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LLABORATIVE FILTER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771525"/>
            <a:ext cx="6096000" cy="33623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" y="738505"/>
            <a:ext cx="9102090" cy="4230370"/>
          </a:xfrm>
          <a:prstGeom prst="rect">
            <a:avLst/>
          </a:prstGeom>
        </p:spPr>
      </p:pic>
      <p:sp>
        <p:nvSpPr>
          <p:cNvPr id="2" name="Title 1"/>
          <p:cNvSpPr/>
          <p:nvPr>
            <p:ph type="title"/>
          </p:nvPr>
        </p:nvSpPr>
        <p:spPr>
          <a:xfrm>
            <a:off x="611505" y="-20955"/>
            <a:ext cx="5542280" cy="671830"/>
          </a:xfrm>
        </p:spPr>
        <p:txBody>
          <a:bodyPr/>
          <a:p>
            <a:r>
              <a:rPr lang="en-US">
                <a:solidFill>
                  <a:schemeClr val="bg2"/>
                </a:solidFill>
              </a:rPr>
              <a:t>The Landing Page of LMS Website</a:t>
            </a:r>
            <a:endParaRPr lang="en-US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FF0000"/>
                </a:solidFill>
              </a:rPr>
              <a:t>Login Authentication</a:t>
            </a:r>
            <a:endParaRPr lang="en-US" altLang="en-GB">
              <a:solidFill>
                <a:srgbClr val="FF0000"/>
              </a:solidFill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5220" y="1017270"/>
            <a:ext cx="4352925" cy="37255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FF0000"/>
                </a:solidFill>
              </a:rPr>
              <a:t>Workflow @LoginAuth </a:t>
            </a:r>
            <a:endParaRPr lang="en-US" altLang="en-GB">
              <a:solidFill>
                <a:srgbClr val="FF0000"/>
              </a:solidFill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785" y="1203325"/>
            <a:ext cx="5048250" cy="3594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FF0000"/>
                </a:solidFill>
              </a:rPr>
              <a:t>Skill Test</a:t>
            </a:r>
            <a:endParaRPr lang="en-US" altLang="en-GB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7630" y="915670"/>
            <a:ext cx="3613785" cy="40405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FF0000"/>
                </a:solidFill>
              </a:rPr>
              <a:t>Practice Page </a:t>
            </a:r>
            <a:endParaRPr lang="en-US" altLang="en-GB">
              <a:solidFill>
                <a:srgbClr val="FF0000"/>
              </a:solidFill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595" y="1419860"/>
            <a:ext cx="6390005" cy="28924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FF0000"/>
                </a:solidFill>
              </a:rPr>
              <a:t>Course Recommendation</a:t>
            </a:r>
            <a:endParaRPr lang="en-US" altLang="en-GB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7" r="11766"/>
          <a:stretch>
            <a:fillRect/>
          </a:stretch>
        </p:blipFill>
        <p:spPr>
          <a:xfrm>
            <a:off x="539750" y="1131570"/>
            <a:ext cx="7704455" cy="34270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53"/>
          <p:cNvSpPr txBox="1"/>
          <p:nvPr>
            <p:ph type="title"/>
          </p:nvPr>
        </p:nvSpPr>
        <p:spPr>
          <a:xfrm>
            <a:off x="720000" y="2672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FF0000"/>
                </a:solidFill>
              </a:rPr>
              <a:t>ER Diagram @Course Recommendation</a:t>
            </a:r>
            <a:endParaRPr lang="en-US" altLang="en-GB">
              <a:solidFill>
                <a:srgbClr val="FF0000"/>
              </a:solidFill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8085" y="1059815"/>
            <a:ext cx="6439535" cy="36499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53"/>
          <p:cNvSpPr txBox="1"/>
          <p:nvPr>
            <p:ph type="title"/>
          </p:nvPr>
        </p:nvSpPr>
        <p:spPr>
          <a:xfrm>
            <a:off x="511720" y="12308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FF0000"/>
                </a:solidFill>
              </a:rPr>
              <a:t>Book Recommender</a:t>
            </a:r>
            <a:endParaRPr lang="en-US" altLang="en-GB">
              <a:solidFill>
                <a:srgbClr val="FF0000"/>
              </a:solidFill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930" y="771525"/>
            <a:ext cx="5056505" cy="37528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FF0000"/>
                </a:solidFill>
              </a:rPr>
              <a:t>Work Flow @Book Recommendation</a:t>
            </a:r>
            <a:endParaRPr lang="en-US" altLang="en-GB">
              <a:solidFill>
                <a:srgbClr val="FF0000"/>
              </a:solidFill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0470" y="1131570"/>
            <a:ext cx="4163060" cy="3721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  <a:lumOff val="50000"/>
          </a:schemeClr>
        </a:solidFill>
        <a:effectLst/>
      </p:bgPr>
    </p:bg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28"/>
          <p:cNvSpPr txBox="1"/>
          <p:nvPr>
            <p:ph type="ctrTitle"/>
          </p:nvPr>
        </p:nvSpPr>
        <p:spPr>
          <a:xfrm>
            <a:off x="2310750" y="844165"/>
            <a:ext cx="4522500" cy="26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63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 </a:t>
            </a:r>
            <a:r>
              <a:rPr lang="en-IN" altLang="en-US" sz="48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Learning Management System with Machine Learning</a:t>
            </a:r>
            <a:r>
              <a:rPr lang="en-US" altLang="en-IN" sz="48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 </a:t>
            </a:r>
            <a:r>
              <a:rPr lang="en-IN" altLang="en-US" sz="48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Course Recommendation</a:t>
            </a:r>
            <a:r>
              <a:rPr lang="en-US" altLang="en-IN" sz="48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 </a:t>
            </a:r>
            <a:endParaRPr lang="en-US" altLang="en-IN" sz="48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53"/>
          <p:cNvSpPr txBox="1"/>
          <p:nvPr>
            <p:ph type="title"/>
          </p:nvPr>
        </p:nvSpPr>
        <p:spPr>
          <a:xfrm>
            <a:off x="395515" y="12308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FF0000"/>
                </a:solidFill>
              </a:rPr>
              <a:t>Career Path Recommendation</a:t>
            </a:r>
            <a:endParaRPr lang="en-US" altLang="en-GB">
              <a:solidFill>
                <a:srgbClr val="FF0000"/>
              </a:solidFill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785" y="695960"/>
            <a:ext cx="7633335" cy="39039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53"/>
          <p:cNvSpPr txBox="1"/>
          <p:nvPr>
            <p:ph type="title"/>
          </p:nvPr>
        </p:nvSpPr>
        <p:spPr>
          <a:xfrm>
            <a:off x="323125" y="-11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FF0000"/>
                </a:solidFill>
              </a:rPr>
              <a:t>Counselling Page</a:t>
            </a:r>
            <a:endParaRPr lang="en-US" altLang="en-GB">
              <a:solidFill>
                <a:srgbClr val="FF0000"/>
              </a:solidFill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627380"/>
            <a:ext cx="8072755" cy="41681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53"/>
          <p:cNvSpPr txBox="1"/>
          <p:nvPr>
            <p:ph type="title"/>
          </p:nvPr>
        </p:nvSpPr>
        <p:spPr>
          <a:xfrm>
            <a:off x="565695" y="513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FF0000"/>
                </a:solidFill>
              </a:rPr>
              <a:t>Help Center Page</a:t>
            </a:r>
            <a:endParaRPr lang="en-US" altLang="en-GB">
              <a:solidFill>
                <a:srgbClr val="FF0000"/>
              </a:solidFill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955" y="699770"/>
            <a:ext cx="8593455" cy="39598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699770"/>
            <a:ext cx="6485255" cy="4305935"/>
          </a:xfrm>
          <a:prstGeom prst="rect">
            <a:avLst/>
          </a:prstGeom>
        </p:spPr>
      </p:pic>
      <p:sp>
        <p:nvSpPr>
          <p:cNvPr id="1731" name="Google Shape;1731;p53"/>
          <p:cNvSpPr txBox="1"/>
          <p:nvPr>
            <p:ph type="title"/>
          </p:nvPr>
        </p:nvSpPr>
        <p:spPr>
          <a:xfrm>
            <a:off x="179070" y="-20320"/>
            <a:ext cx="6870065" cy="76390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>
                <a:solidFill>
                  <a:srgbClr val="FF0000"/>
                </a:solidFill>
              </a:rPr>
              <a:t>Subscription Page</a:t>
            </a:r>
            <a:endParaRPr lang="en-US" altLang="en-GB"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31" name="Google Shape;1731;p53"/>
          <p:cNvSpPr txBox="1"/>
          <p:nvPr>
            <p:ph type="title"/>
          </p:nvPr>
        </p:nvSpPr>
        <p:spPr>
          <a:xfrm>
            <a:off x="611415" y="33898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2"/>
                </a:solidFill>
              </a:rPr>
              <a:t>About Us Page</a:t>
            </a:r>
            <a:endParaRPr lang="en-US" altLang="en-GB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911860"/>
            <a:ext cx="8411845" cy="41554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2"/>
                </a:solidFill>
              </a:rPr>
              <a:t>FUTURE SCOPE</a:t>
            </a:r>
            <a:endParaRPr lang="en-US" altLang="en-GB">
              <a:solidFill>
                <a:schemeClr val="bg2"/>
              </a:solidFill>
            </a:endParaRPr>
          </a:p>
        </p:txBody>
      </p:sp>
      <p:sp>
        <p:nvSpPr>
          <p:cNvPr id="1745" name="Google Shape;1745;p54"/>
          <p:cNvSpPr/>
          <p:nvPr/>
        </p:nvSpPr>
        <p:spPr>
          <a:xfrm>
            <a:off x="1731010" y="1550035"/>
            <a:ext cx="5682615" cy="298894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6" name="Google Shape;1746;p54"/>
          <p:cNvSpPr txBox="1"/>
          <p:nvPr/>
        </p:nvSpPr>
        <p:spPr>
          <a:xfrm>
            <a:off x="2234565" y="1788160"/>
            <a:ext cx="4707255" cy="251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iro"/>
              <a:buChar char="●"/>
            </a:pPr>
            <a:r>
              <a:rPr lang="en-US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To ensure seamless video content delivery using Mux.</a:t>
            </a:r>
            <a:endParaRPr sz="1600">
              <a:latin typeface="Cairo"/>
              <a:ea typeface="Cairo"/>
              <a:cs typeface="Cairo"/>
              <a:sym typeface="Cairo"/>
            </a:endParaRPr>
          </a:p>
          <a:p>
            <a:pPr marL="457200" lvl="0" indent="-3302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iro"/>
              <a:buChar char="●"/>
            </a:pPr>
            <a:r>
              <a:rPr lang="en-US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Using a fusion of </a:t>
            </a:r>
            <a:r>
              <a:rPr lang="en-US"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collaborative and content-based filtering</a:t>
            </a:r>
            <a:r>
              <a:rPr lang="en-US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, designed to provide users with precisely tailored course suggestions.</a:t>
            </a:r>
            <a:endParaRPr sz="1600">
              <a:latin typeface="Cairo"/>
              <a:ea typeface="Cairo"/>
              <a:cs typeface="Cairo"/>
              <a:sym typeface="Cairo"/>
            </a:endParaRPr>
          </a:p>
          <a:p>
            <a:pPr marL="457200" lvl="0" indent="-3302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iro"/>
              <a:buChar char="●"/>
            </a:pPr>
            <a:r>
              <a:rPr lang="en-US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 secure payment processing system using Stripe.</a:t>
            </a:r>
            <a:endParaRPr lang="en-US" sz="16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lvl="0" indent="-3302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iro"/>
              <a:buChar char="●"/>
            </a:pPr>
            <a:r>
              <a:rPr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Assessing user skills to provide personalized recommendations.</a:t>
            </a:r>
            <a:endParaRPr sz="1600">
              <a:latin typeface="Times New Roman" panose="02020603050405020304" charset="0"/>
              <a:ea typeface="Cairo"/>
              <a:cs typeface="Times New Roman" panose="02020603050405020304" charset="0"/>
              <a:sym typeface="Cai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99" name="Google Shape;89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2">
                    <a:lumMod val="75000"/>
                  </a:schemeClr>
                </a:solidFill>
              </a:rPr>
              <a:t>      REFERENCES</a:t>
            </a:r>
            <a:endParaRPr lang="en-US" alt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00" name="Google Shape;900;p29"/>
          <p:cNvSpPr txBox="1"/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p>
            <a:pPr marL="10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1400">
                <a:solidFill>
                  <a:schemeClr val="tx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[1]https://www.kaggle.com/datasets/khusheekapoor/coursera-courses-dataset-2021</a:t>
            </a:r>
            <a:endParaRPr lang="en-US" sz="1400">
              <a:solidFill>
                <a:schemeClr val="tx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0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1400">
              <a:solidFill>
                <a:schemeClr val="tx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0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1400">
                <a:solidFill>
                  <a:schemeClr val="tx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[2]Michael J. Pazzani, Daniel Billsus. Content-Based Recommendation Systems. Internet:</a:t>
            </a:r>
            <a:endParaRPr lang="en-US" sz="1400">
              <a:solidFill>
                <a:schemeClr val="tx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0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1400">
              <a:solidFill>
                <a:schemeClr val="tx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0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1400">
                <a:solidFill>
                  <a:schemeClr val="tx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[3]H. Jafarkarimi, A. T. H. Sim and R. Saadatdoost, "A naive recommendation model for large databases", International Journal of Information and Education Technology, vol. 2, no. 3, pp. 216, 2012.</a:t>
            </a:r>
            <a:endParaRPr lang="en-US" sz="1400">
              <a:solidFill>
                <a:schemeClr val="tx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0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1400">
              <a:solidFill>
                <a:schemeClr val="tx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0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1400">
              <a:solidFill>
                <a:schemeClr val="tx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225" y="114300"/>
            <a:ext cx="899477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B43"/>
        </a:solidFill>
        <a:effectLst/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lt2"/>
                </a:solidFill>
              </a:rPr>
              <a:t>      </a:t>
            </a:r>
            <a:r>
              <a:rPr lang="en-GB">
                <a:solidFill>
                  <a:schemeClr val="lt2"/>
                </a:solidFill>
              </a:rPr>
              <a:t>CONTENTS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00" name="Google Shape;900;p29"/>
          <p:cNvSpPr txBox="1"/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873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1800">
                <a:solidFill>
                  <a:schemeClr val="tx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Introduction to the Project</a:t>
            </a:r>
            <a:endParaRPr sz="1800">
              <a:solidFill>
                <a:schemeClr val="tx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873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1800">
                <a:solidFill>
                  <a:schemeClr val="tx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Stacks Used</a:t>
            </a:r>
            <a:endParaRPr lang="en-US" sz="1800">
              <a:solidFill>
                <a:schemeClr val="tx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873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1800">
                <a:solidFill>
                  <a:schemeClr val="tx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Flow Chart</a:t>
            </a:r>
            <a:endParaRPr lang="en-US" sz="1800">
              <a:solidFill>
                <a:schemeClr val="tx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873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1800">
                <a:solidFill>
                  <a:schemeClr val="tx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Model Implementation</a:t>
            </a:r>
            <a:endParaRPr sz="1800">
              <a:solidFill>
                <a:schemeClr val="tx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873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1800">
                <a:solidFill>
                  <a:schemeClr val="tx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Machine Learning Implementation</a:t>
            </a:r>
            <a:endParaRPr sz="1800">
              <a:solidFill>
                <a:schemeClr val="tx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873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1800">
                <a:solidFill>
                  <a:schemeClr val="tx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Future Scope</a:t>
            </a:r>
            <a:endParaRPr sz="1800">
              <a:solidFill>
                <a:schemeClr val="tx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873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1800">
                <a:solidFill>
                  <a:schemeClr val="tx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References</a:t>
            </a:r>
            <a:endParaRPr lang="en-US" sz="1800">
              <a:solidFill>
                <a:schemeClr val="tx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800">
              <a:solidFill>
                <a:schemeClr val="tx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FRO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01515" cy="2790190"/>
          </a:xfrm>
          <a:prstGeom prst="rect">
            <a:avLst/>
          </a:prstGeom>
        </p:spPr>
      </p:pic>
      <p:pic>
        <p:nvPicPr>
          <p:cNvPr id="8" name="Picture 7" descr="FRONT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85" y="-635"/>
            <a:ext cx="4640580" cy="2781935"/>
          </a:xfrm>
          <a:prstGeom prst="rect">
            <a:avLst/>
          </a:prstGeom>
        </p:spPr>
      </p:pic>
      <p:pic>
        <p:nvPicPr>
          <p:cNvPr id="9" name="Picture 8" descr="FRONT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0190"/>
            <a:ext cx="4565650" cy="2353310"/>
          </a:xfrm>
          <a:prstGeom prst="rect">
            <a:avLst/>
          </a:prstGeom>
        </p:spPr>
      </p:pic>
      <p:pic>
        <p:nvPicPr>
          <p:cNvPr id="11" name="Picture 10" descr="FRONT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2788285"/>
            <a:ext cx="4577715" cy="23533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612140" y="339090"/>
            <a:ext cx="5352415" cy="842010"/>
          </a:xfrm>
        </p:spPr>
        <p:txBody>
          <a:bodyPr/>
          <a:p>
            <a:r>
              <a:rPr lang="en-IN" alt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 </a:t>
            </a:r>
            <a:r>
              <a:rPr lang="en-US" altLang="en-IN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   </a:t>
            </a:r>
            <a:r>
              <a:rPr 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 </a:t>
            </a:r>
            <a:r>
              <a:rPr lang="en-US" u="sng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INTRODUCTION TO THE PROJECT</a:t>
            </a:r>
            <a:endParaRPr lang="en-US" u="sng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99160" y="1275715"/>
            <a:ext cx="680974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>
              <a:buFont typeface="Arial" panose="020B0604020202020204" pitchFamily="34" charset="0"/>
              <a:buNone/>
            </a:pPr>
            <a:r>
              <a:rPr lang="en-US">
                <a:solidFill>
                  <a:schemeClr val="tx2"/>
                </a:solidFill>
                <a:sym typeface="+mn-ea"/>
              </a:rPr>
              <a:t> </a:t>
            </a:r>
            <a:r>
              <a:rPr lang="en-US" sz="160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 the realm of online education, our college project aspires </a:t>
            </a:r>
            <a:endParaRPr lang="en-US" sz="160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 algn="just"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to make a meaningful impact by creating an advanced </a:t>
            </a:r>
            <a:r>
              <a:rPr lang="en-US" sz="1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Learning </a:t>
            </a:r>
            <a:endParaRPr lang="en-US" sz="1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 algn="just"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1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Management System (LMS)</a:t>
            </a:r>
            <a:r>
              <a:rPr lang="en-US" sz="160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160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equipped with a machine </a:t>
            </a:r>
            <a:r>
              <a:rPr lang="en-US" sz="160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learning- </a:t>
            </a:r>
            <a:endParaRPr lang="en-US" sz="160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 algn="just"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based course recommendation system. At its core, our project </a:t>
            </a:r>
            <a:endParaRPr lang="en-US" sz="160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just"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aims to deliver a tailored learning experience that adapts to each  </a:t>
            </a:r>
            <a:endParaRPr lang="en-US" sz="160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 algn="just"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user's unique needs and goals</a:t>
            </a:r>
            <a:endParaRPr lang="en-US" sz="160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sz="160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71550" y="3219450"/>
            <a:ext cx="542099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>
                <a:solidFill>
                  <a:srgbClr val="00B0F0"/>
                </a:solidFill>
              </a:rPr>
              <a:t>Frontend interface for users to interact with the platform</a:t>
            </a:r>
            <a:r>
              <a:rPr lang="en-US">
                <a:solidFill>
                  <a:srgbClr val="00B0F0"/>
                </a:solidFill>
              </a:rPr>
              <a:t>:</a:t>
            </a:r>
            <a:r>
              <a:rPr lang="en-US">
                <a:solidFill>
                  <a:schemeClr val="tx2"/>
                </a:solidFill>
              </a:rPr>
              <a:t> a user-friendly search bar, course listings, and sections dedicated to displaying personalized recommendations.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>
                <a:solidFill>
                  <a:srgbClr val="00B0F0"/>
                </a:solidFill>
              </a:rPr>
              <a:t>Content-based filtering:</a:t>
            </a:r>
            <a:r>
              <a:rPr lang="en-US">
                <a:solidFill>
                  <a:schemeClr val="tx2"/>
                </a:solidFill>
              </a:rPr>
              <a:t> to analyze course metadata and provide personalized recommendations.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  <a:p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611505" y="1132205"/>
            <a:ext cx="348805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>
                <a:solidFill>
                  <a:srgbClr val="00B0F0"/>
                </a:solidFill>
              </a:rPr>
              <a:t>Goals:</a:t>
            </a:r>
            <a:endParaRPr lang="en-US" sz="2400" b="1">
              <a:solidFill>
                <a:srgbClr val="00B0F0"/>
              </a:solidFill>
            </a:endParaRPr>
          </a:p>
          <a:p>
            <a:endParaRPr lang="en-US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Personalized Learning</a:t>
            </a: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User-Friendly Interface</a:t>
            </a: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Efficient Video Streaming</a:t>
            </a: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Secure Payment Processing</a:t>
            </a:r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660900" y="1203960"/>
            <a:ext cx="416369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>
                <a:solidFill>
                  <a:srgbClr val="00B0F0"/>
                </a:solidFill>
              </a:rPr>
              <a:t>Key Components:</a:t>
            </a:r>
            <a:endParaRPr lang="en-US" sz="2400" b="1">
              <a:solidFill>
                <a:srgbClr val="00B0F0"/>
              </a:solidFill>
            </a:endParaRPr>
          </a:p>
          <a:p>
            <a:endParaRPr lang="en-US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Course Recommendation System</a:t>
            </a: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React Application</a:t>
            </a: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Video Streaming System</a:t>
            </a: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Payment System</a:t>
            </a:r>
            <a:endParaRPr lang="en-US" sz="16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0"/>
          <p:cNvSpPr/>
          <p:nvPr/>
        </p:nvSpPr>
        <p:spPr>
          <a:xfrm>
            <a:off x="4986800" y="2660725"/>
            <a:ext cx="675300" cy="675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7" name="Google Shape;907;p30"/>
          <p:cNvSpPr/>
          <p:nvPr/>
        </p:nvSpPr>
        <p:spPr>
          <a:xfrm>
            <a:off x="4986800" y="1526000"/>
            <a:ext cx="675300" cy="675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8" name="Google Shape;908;p30"/>
          <p:cNvSpPr/>
          <p:nvPr/>
        </p:nvSpPr>
        <p:spPr>
          <a:xfrm>
            <a:off x="834300" y="2660725"/>
            <a:ext cx="675300" cy="675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9" name="Google Shape;909;p30"/>
          <p:cNvSpPr/>
          <p:nvPr/>
        </p:nvSpPr>
        <p:spPr>
          <a:xfrm>
            <a:off x="834300" y="3795450"/>
            <a:ext cx="675300" cy="675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0" name="Google Shape;910;p30"/>
          <p:cNvSpPr/>
          <p:nvPr/>
        </p:nvSpPr>
        <p:spPr>
          <a:xfrm>
            <a:off x="834300" y="1526000"/>
            <a:ext cx="675300" cy="675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1" name="Google Shape;911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STACKS USED</a:t>
            </a:r>
            <a:endParaRPr lang="en-US" altLang="en-GB"/>
          </a:p>
        </p:txBody>
      </p:sp>
      <p:sp>
        <p:nvSpPr>
          <p:cNvPr id="912" name="Google Shape;912;p30"/>
          <p:cNvSpPr txBox="1"/>
          <p:nvPr>
            <p:ph type="subTitle" idx="1"/>
          </p:nvPr>
        </p:nvSpPr>
        <p:spPr>
          <a:xfrm>
            <a:off x="1842725" y="3662700"/>
            <a:ext cx="23145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Video Virtuosity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13" name="Google Shape;913;p30"/>
          <p:cNvSpPr txBox="1"/>
          <p:nvPr>
            <p:ph type="subTitle" idx="2"/>
          </p:nvPr>
        </p:nvSpPr>
        <p:spPr>
          <a:xfrm>
            <a:off x="1842725" y="4091400"/>
            <a:ext cx="23145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Mux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14" name="Google Shape;914;p30"/>
          <p:cNvSpPr txBox="1"/>
          <p:nvPr>
            <p:ph type="title" idx="3"/>
          </p:nvPr>
        </p:nvSpPr>
        <p:spPr>
          <a:xfrm>
            <a:off x="913950" y="3662700"/>
            <a:ext cx="516000" cy="9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03.</a:t>
            </a:r>
            <a:endParaRPr lang="en-GB"/>
          </a:p>
        </p:txBody>
      </p:sp>
      <p:sp>
        <p:nvSpPr>
          <p:cNvPr id="918" name="Google Shape;918;p30"/>
          <p:cNvSpPr txBox="1"/>
          <p:nvPr>
            <p:ph type="subTitle" idx="7"/>
          </p:nvPr>
        </p:nvSpPr>
        <p:spPr>
          <a:xfrm>
            <a:off x="1842725" y="2527976"/>
            <a:ext cx="23145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Payment Prowess</a:t>
            </a:r>
            <a:endParaRPr lang="en-US" altLang="en-GB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19" name="Google Shape;919;p30"/>
          <p:cNvSpPr txBox="1"/>
          <p:nvPr>
            <p:ph type="subTitle" idx="8"/>
          </p:nvPr>
        </p:nvSpPr>
        <p:spPr>
          <a:xfrm>
            <a:off x="1842770" y="2940685"/>
            <a:ext cx="2314575" cy="52768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Stripe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20" name="Google Shape;920;p30"/>
          <p:cNvSpPr txBox="1"/>
          <p:nvPr>
            <p:ph type="title" idx="9"/>
          </p:nvPr>
        </p:nvSpPr>
        <p:spPr>
          <a:xfrm>
            <a:off x="913950" y="2527975"/>
            <a:ext cx="516000" cy="9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02.</a:t>
            </a:r>
            <a:endParaRPr lang="en-GB"/>
          </a:p>
        </p:txBody>
      </p:sp>
      <p:sp>
        <p:nvSpPr>
          <p:cNvPr id="921" name="Google Shape;921;p30"/>
          <p:cNvSpPr txBox="1"/>
          <p:nvPr>
            <p:ph type="subTitle" idx="13"/>
          </p:nvPr>
        </p:nvSpPr>
        <p:spPr>
          <a:xfrm>
            <a:off x="5995200" y="2527976"/>
            <a:ext cx="23145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 Dominance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22" name="Google Shape;922;p30"/>
          <p:cNvSpPr txBox="1"/>
          <p:nvPr>
            <p:ph type="subTitle" idx="14"/>
          </p:nvPr>
        </p:nvSpPr>
        <p:spPr>
          <a:xfrm>
            <a:off x="5995200" y="2956675"/>
            <a:ext cx="23145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Prisma, paired with MySQL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23" name="Google Shape;923;p30"/>
          <p:cNvSpPr txBox="1"/>
          <p:nvPr>
            <p:ph type="title" idx="15"/>
          </p:nvPr>
        </p:nvSpPr>
        <p:spPr>
          <a:xfrm>
            <a:off x="5066450" y="2527975"/>
            <a:ext cx="516000" cy="9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05.</a:t>
            </a:r>
            <a:endParaRPr lang="en-GB"/>
          </a:p>
        </p:txBody>
      </p:sp>
      <p:sp>
        <p:nvSpPr>
          <p:cNvPr id="924" name="Google Shape;924;p30"/>
          <p:cNvSpPr txBox="1"/>
          <p:nvPr>
            <p:ph type="subTitle" idx="16"/>
          </p:nvPr>
        </p:nvSpPr>
        <p:spPr>
          <a:xfrm>
            <a:off x="1842770" y="1393190"/>
            <a:ext cx="2639695" cy="4286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Frontend Excellence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25" name="Google Shape;925;p30"/>
          <p:cNvSpPr txBox="1"/>
          <p:nvPr>
            <p:ph type="subTitle" idx="17"/>
          </p:nvPr>
        </p:nvSpPr>
        <p:spPr>
          <a:xfrm>
            <a:off x="1842725" y="1821951"/>
            <a:ext cx="23145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Next.js and React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26" name="Google Shape;926;p30"/>
          <p:cNvSpPr txBox="1"/>
          <p:nvPr>
            <p:ph type="title" idx="18"/>
          </p:nvPr>
        </p:nvSpPr>
        <p:spPr>
          <a:xfrm>
            <a:off x="913950" y="1393250"/>
            <a:ext cx="516000" cy="9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01.</a:t>
            </a:r>
            <a:endParaRPr lang="en-GB"/>
          </a:p>
        </p:txBody>
      </p:sp>
      <p:sp>
        <p:nvSpPr>
          <p:cNvPr id="927" name="Google Shape;927;p30"/>
          <p:cNvSpPr txBox="1"/>
          <p:nvPr>
            <p:ph type="subTitle" idx="19"/>
          </p:nvPr>
        </p:nvSpPr>
        <p:spPr>
          <a:xfrm>
            <a:off x="5995200" y="1393250"/>
            <a:ext cx="23145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Machine Learning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28" name="Google Shape;928;p30"/>
          <p:cNvSpPr txBox="1"/>
          <p:nvPr>
            <p:ph type="subTitle" idx="20"/>
          </p:nvPr>
        </p:nvSpPr>
        <p:spPr>
          <a:xfrm>
            <a:off x="5995200" y="1851796"/>
            <a:ext cx="23145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collaborative and content-based filtering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29" name="Google Shape;929;p30"/>
          <p:cNvSpPr txBox="1"/>
          <p:nvPr>
            <p:ph type="title" idx="21"/>
          </p:nvPr>
        </p:nvSpPr>
        <p:spPr>
          <a:xfrm>
            <a:off x="5066450" y="1393250"/>
            <a:ext cx="516000" cy="9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04.</a:t>
            </a:r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32"/>
          <p:cNvSpPr txBox="1"/>
          <p:nvPr>
            <p:ph type="subTitle" idx="1"/>
          </p:nvPr>
        </p:nvSpPr>
        <p:spPr>
          <a:xfrm>
            <a:off x="3347630" y="843800"/>
            <a:ext cx="20862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FRONTEND</a:t>
            </a:r>
            <a:endParaRPr lang="en-US" altLang="en-GB"/>
          </a:p>
        </p:txBody>
      </p:sp>
      <p:sp>
        <p:nvSpPr>
          <p:cNvPr id="942" name="Google Shape;942;p32"/>
          <p:cNvSpPr txBox="1"/>
          <p:nvPr>
            <p:ph type="subTitle" idx="2"/>
          </p:nvPr>
        </p:nvSpPr>
        <p:spPr>
          <a:xfrm>
            <a:off x="3347630" y="1131530"/>
            <a:ext cx="2086200" cy="98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Next.js and React, ensuring a smooth and intuitive experience.</a:t>
            </a:r>
            <a:endParaRPr lang="en-US" altLang="en-GB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43" name="Google Shape;943;p32"/>
          <p:cNvSpPr txBox="1"/>
          <p:nvPr>
            <p:ph type="subTitle" idx="3"/>
          </p:nvPr>
        </p:nvSpPr>
        <p:spPr>
          <a:xfrm>
            <a:off x="6300675" y="1491500"/>
            <a:ext cx="20862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Bahnschrift SemiBold" panose="020B0502040204020203" charset="0"/>
                <a:sym typeface="+mn-ea"/>
              </a:rPr>
              <a:t>STRIPE</a:t>
            </a:r>
            <a:endParaRPr lang="en-US" altLang="en-GB" sz="20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Bahnschrift SemiBold" panose="020B0502040204020203" charset="0"/>
              <a:sym typeface="+mn-ea"/>
            </a:endParaRPr>
          </a:p>
        </p:txBody>
      </p:sp>
      <p:sp>
        <p:nvSpPr>
          <p:cNvPr id="944" name="Google Shape;944;p32"/>
          <p:cNvSpPr txBox="1"/>
          <p:nvPr>
            <p:ph type="subTitle" idx="4"/>
          </p:nvPr>
        </p:nvSpPr>
        <p:spPr>
          <a:xfrm>
            <a:off x="6372225" y="1779905"/>
            <a:ext cx="2085975" cy="62928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Stripe, a secure payment processing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45" name="Google Shape;945;p32"/>
          <p:cNvSpPr txBox="1"/>
          <p:nvPr>
            <p:ph type="subTitle" idx="5"/>
          </p:nvPr>
        </p:nvSpPr>
        <p:spPr>
          <a:xfrm>
            <a:off x="3347585" y="3651770"/>
            <a:ext cx="20862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BACKEND</a:t>
            </a:r>
            <a:endParaRPr lang="en-US" altLang="en-GB"/>
          </a:p>
        </p:txBody>
      </p:sp>
      <p:sp>
        <p:nvSpPr>
          <p:cNvPr id="946" name="Google Shape;946;p32"/>
          <p:cNvSpPr txBox="1"/>
          <p:nvPr>
            <p:ph type="subTitle" idx="6"/>
          </p:nvPr>
        </p:nvSpPr>
        <p:spPr>
          <a:xfrm>
            <a:off x="3491730" y="4011890"/>
            <a:ext cx="2086200" cy="98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Prisma, paired with MySQL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efficiently manages data</a:t>
            </a:r>
            <a:endParaRPr lang="en-GB" b="1"/>
          </a:p>
        </p:txBody>
      </p:sp>
      <p:sp>
        <p:nvSpPr>
          <p:cNvPr id="3" name="Text Box 2"/>
          <p:cNvSpPr txBox="1"/>
          <p:nvPr/>
        </p:nvSpPr>
        <p:spPr>
          <a:xfrm>
            <a:off x="-63500" y="2499995"/>
            <a:ext cx="25723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Ensuring seamless video content delivery</a:t>
            </a:r>
            <a:endParaRPr lang="en-US" altLang="en-GB" sz="1600" b="1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Bahnschrift SemiBold" panose="020B0502040204020203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83895" y="2211705"/>
            <a:ext cx="10610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sz="2000" b="1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Bahnschrift SemiBold" panose="020B0502040204020203" charset="0"/>
                <a:sym typeface="+mn-ea"/>
              </a:rPr>
              <a:t>MUX</a:t>
            </a:r>
            <a:endParaRPr lang="en-US" altLang="en-GB" sz="2000" b="1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Bahnschrift SemiBold" panose="020B0502040204020203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940425" y="2788285"/>
            <a:ext cx="33121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charset="0"/>
                <a:sym typeface="+mn-ea"/>
              </a:rPr>
              <a:t>  MACHINE LEARNING</a:t>
            </a:r>
            <a:endParaRPr lang="en-US" sz="2000" b="1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372225" y="3187065"/>
            <a:ext cx="22428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</a:t>
            </a:r>
            <a:r>
              <a:rPr lang="en-US" sz="16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Content-based and Collaborative filtering</a:t>
            </a:r>
            <a:endParaRPr lang="en-US" sz="16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10" name="Straight Arrow Connector 9"/>
          <p:cNvCxnSpPr>
            <a:endCxn id="945" idx="0"/>
          </p:cNvCxnSpPr>
          <p:nvPr/>
        </p:nvCxnSpPr>
        <p:spPr>
          <a:xfrm>
            <a:off x="4356100" y="2068195"/>
            <a:ext cx="34290" cy="15836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331595" y="1131570"/>
            <a:ext cx="2376170" cy="10083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43" idx="0"/>
          </p:cNvCxnSpPr>
          <p:nvPr/>
        </p:nvCxnSpPr>
        <p:spPr>
          <a:xfrm flipH="1" flipV="1">
            <a:off x="4932045" y="1059815"/>
            <a:ext cx="2411730" cy="431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860290" y="3075940"/>
            <a:ext cx="1224280" cy="720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3282315" y="195580"/>
            <a:ext cx="2505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sz="2400" b="1" u="sng">
                <a:solidFill>
                  <a:schemeClr val="tx2"/>
                </a:solidFill>
                <a:sym typeface="+mn-ea"/>
              </a:rPr>
              <a:t>FLOW CHART</a:t>
            </a:r>
            <a:endParaRPr lang="en-US" altLang="en-GB" sz="2400" b="1" u="sng">
              <a:solidFill>
                <a:schemeClr val="tx2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14155" cy="50361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urse Project Proposal by Slidesgo">
  <a:themeElements>
    <a:clrScheme name="Simple Light">
      <a:dk1>
        <a:srgbClr val="000000"/>
      </a:dk1>
      <a:lt1>
        <a:srgbClr val="92278F"/>
      </a:lt1>
      <a:dk2>
        <a:srgbClr val="FFBD81"/>
      </a:dk2>
      <a:lt2>
        <a:srgbClr val="FFFFFF"/>
      </a:lt2>
      <a:accent1>
        <a:srgbClr val="6C5BE1"/>
      </a:accent1>
      <a:accent2>
        <a:srgbClr val="000000"/>
      </a:accent2>
      <a:accent3>
        <a:srgbClr val="92278F"/>
      </a:accent3>
      <a:accent4>
        <a:srgbClr val="FD98EB"/>
      </a:accent4>
      <a:accent5>
        <a:srgbClr val="6C5BE1"/>
      </a:accent5>
      <a:accent6>
        <a:srgbClr val="FFBD81"/>
      </a:accent6>
      <a:hlink>
        <a:srgbClr val="92278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3256</Words>
  <Application>WPS Presentation</Application>
  <PresentationFormat/>
  <Paragraphs>168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Arial</vt:lpstr>
      <vt:lpstr>SimSun</vt:lpstr>
      <vt:lpstr>Wingdings</vt:lpstr>
      <vt:lpstr>Arial</vt:lpstr>
      <vt:lpstr>Pathway Gothic One</vt:lpstr>
      <vt:lpstr>Cairo</vt:lpstr>
      <vt:lpstr>Livvic</vt:lpstr>
      <vt:lpstr>Segoe Print</vt:lpstr>
      <vt:lpstr>Roboto Condensed Light</vt:lpstr>
      <vt:lpstr>Cairo Light</vt:lpstr>
      <vt:lpstr>Times New Roman</vt:lpstr>
      <vt:lpstr>Times New Roman</vt:lpstr>
      <vt:lpstr>Microsoft JhengHei UI</vt:lpstr>
      <vt:lpstr>Bahnschrift SemiBold</vt:lpstr>
      <vt:lpstr>Microsoft YaHei</vt:lpstr>
      <vt:lpstr>Arial Unicode MS</vt:lpstr>
      <vt:lpstr>Course Project Proposal by Slidesgo</vt:lpstr>
      <vt:lpstr>PowerPoint 演示文稿</vt:lpstr>
      <vt:lpstr> Learning Management System with Machine Learning Course Recommendation </vt:lpstr>
      <vt:lpstr>      CONTENTS </vt:lpstr>
      <vt:lpstr>PowerPoint 演示文稿</vt:lpstr>
      <vt:lpstr>     INTRODUCTION TO THE PROJECT</vt:lpstr>
      <vt:lpstr>PowerPoint 演示文稿</vt:lpstr>
      <vt:lpstr>04.</vt:lpstr>
      <vt:lpstr>PowerPoint 演示文稿</vt:lpstr>
      <vt:lpstr>PowerPoint 演示文稿</vt:lpstr>
      <vt:lpstr>PowerPoint 演示文稿</vt:lpstr>
      <vt:lpstr>PowerPoint 演示文稿</vt:lpstr>
      <vt:lpstr>DEPENDENCIES</vt:lpstr>
      <vt:lpstr>DATA ANALYSIS</vt:lpstr>
      <vt:lpstr>Workflow @LoginAuth </vt:lpstr>
      <vt:lpstr>DATA PRE - PROCESSING</vt:lpstr>
      <vt:lpstr>TAGS COLUMN</vt:lpstr>
      <vt:lpstr>DATAFRAME USED</vt:lpstr>
      <vt:lpstr>TEXT VECTORIZATION</vt:lpstr>
      <vt:lpstr>STEMMING PROCESS</vt:lpstr>
      <vt:lpstr>SIMILATITY MEASURE</vt:lpstr>
      <vt:lpstr>RECOMMENDATION FUNCTION</vt:lpstr>
      <vt:lpstr>RECOMMENDATION FUNCTION</vt:lpstr>
      <vt:lpstr>Help Center Page</vt:lpstr>
      <vt:lpstr>Help Center Page</vt:lpstr>
      <vt:lpstr>FUTURE SCOPE</vt:lpstr>
      <vt:lpstr>      REFERENCES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Fayez Khan</cp:lastModifiedBy>
  <cp:revision>4</cp:revision>
  <dcterms:created xsi:type="dcterms:W3CDTF">2023-12-13T03:00:00Z</dcterms:created>
  <dcterms:modified xsi:type="dcterms:W3CDTF">2024-03-15T03:35:14Z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57E9853CFD7845358C4EB98E7349CB71_13</vt:lpwstr>
  </property>
  <property fmtid="{D5CDD505-2E9C-101B-9397-08002B2CF9AE}" pid="3" name="KSOProductBuildVer">
    <vt:lpwstr>1033-12.2.0.13489</vt:lpwstr>
  </property>
</Properties>
</file>